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7" r:id="rId2"/>
    <p:sldId id="318" r:id="rId3"/>
    <p:sldId id="319" r:id="rId4"/>
    <p:sldId id="320" r:id="rId5"/>
    <p:sldId id="321" r:id="rId6"/>
    <p:sldId id="322" r:id="rId7"/>
    <p:sldId id="323" r:id="rId8"/>
    <p:sldId id="335" r:id="rId9"/>
    <p:sldId id="345" r:id="rId10"/>
    <p:sldId id="325" r:id="rId11"/>
    <p:sldId id="336" r:id="rId12"/>
    <p:sldId id="337" r:id="rId13"/>
    <p:sldId id="270" r:id="rId14"/>
    <p:sldId id="271" r:id="rId15"/>
    <p:sldId id="338" r:id="rId16"/>
    <p:sldId id="273" r:id="rId17"/>
    <p:sldId id="334" r:id="rId18"/>
    <p:sldId id="326" r:id="rId19"/>
    <p:sldId id="327" r:id="rId20"/>
    <p:sldId id="328" r:id="rId21"/>
    <p:sldId id="329" r:id="rId22"/>
    <p:sldId id="340" r:id="rId23"/>
    <p:sldId id="339" r:id="rId24"/>
    <p:sldId id="284" r:id="rId25"/>
    <p:sldId id="330" r:id="rId26"/>
    <p:sldId id="331" r:id="rId27"/>
    <p:sldId id="287" r:id="rId28"/>
    <p:sldId id="288" r:id="rId29"/>
    <p:sldId id="343" r:id="rId30"/>
    <p:sldId id="290" r:id="rId31"/>
    <p:sldId id="291" r:id="rId32"/>
    <p:sldId id="344" r:id="rId33"/>
    <p:sldId id="332" r:id="rId34"/>
    <p:sldId id="333" r:id="rId35"/>
    <p:sldId id="294" r:id="rId36"/>
    <p:sldId id="342" r:id="rId37"/>
    <p:sldId id="341" r:id="rId38"/>
    <p:sldId id="347" r:id="rId39"/>
    <p:sldId id="297" r:id="rId40"/>
    <p:sldId id="308" r:id="rId41"/>
    <p:sldId id="298" r:id="rId42"/>
    <p:sldId id="309" r:id="rId43"/>
    <p:sldId id="305" r:id="rId44"/>
    <p:sldId id="310" r:id="rId45"/>
    <p:sldId id="307" r:id="rId46"/>
    <p:sldId id="311" r:id="rId47"/>
    <p:sldId id="306" r:id="rId48"/>
    <p:sldId id="312" r:id="rId49"/>
    <p:sldId id="299" r:id="rId50"/>
    <p:sldId id="313" r:id="rId51"/>
    <p:sldId id="300" r:id="rId52"/>
    <p:sldId id="314" r:id="rId53"/>
    <p:sldId id="301" r:id="rId54"/>
    <p:sldId id="315" r:id="rId55"/>
    <p:sldId id="302" r:id="rId56"/>
    <p:sldId id="316" r:id="rId57"/>
    <p:sldId id="303" r:id="rId58"/>
    <p:sldId id="31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86285-DFDB-47FB-B15C-8780D8AF0F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DA389A-2BB1-40CF-95CD-BB662BA3A423}">
      <dgm:prSet phldrT="[Text]"/>
      <dgm:spPr/>
      <dgm:t>
        <a:bodyPr/>
        <a:lstStyle/>
        <a:p>
          <a:r>
            <a:rPr lang="en-GB" dirty="0"/>
            <a:t>Awareness of principles of interventions </a:t>
          </a:r>
        </a:p>
      </dgm:t>
    </dgm:pt>
    <dgm:pt modelId="{6406C54E-8842-46F1-A487-F63A2739B5DC}" type="parTrans" cxnId="{8386242A-779E-46CE-98FA-A0C0055726A4}">
      <dgm:prSet/>
      <dgm:spPr/>
      <dgm:t>
        <a:bodyPr/>
        <a:lstStyle/>
        <a:p>
          <a:endParaRPr lang="en-GB"/>
        </a:p>
      </dgm:t>
    </dgm:pt>
    <dgm:pt modelId="{64D29F55-26C1-449A-800B-C7EB274DD71B}" type="sibTrans" cxnId="{8386242A-779E-46CE-98FA-A0C0055726A4}">
      <dgm:prSet/>
      <dgm:spPr/>
      <dgm:t>
        <a:bodyPr/>
        <a:lstStyle/>
        <a:p>
          <a:endParaRPr lang="en-GB"/>
        </a:p>
      </dgm:t>
    </dgm:pt>
    <dgm:pt modelId="{B9453894-C118-4E8E-A50D-C934A8425FFC}">
      <dgm:prSet phldrT="[Text]"/>
      <dgm:spPr/>
      <dgm:t>
        <a:bodyPr/>
        <a:lstStyle/>
        <a:p>
          <a:r>
            <a:rPr lang="en-GB" dirty="0"/>
            <a:t>To understand different classifications of attachment,  conditions that promote healthy attachment and the clinical relevance of failure to develop selective attachments.</a:t>
          </a:r>
        </a:p>
      </dgm:t>
    </dgm:pt>
    <dgm:pt modelId="{7E8A0E1D-ED31-4306-AADE-639E7A3239A9}" type="parTrans" cxnId="{555C8B9D-81F5-4450-AFFF-E13F394FA51D}">
      <dgm:prSet/>
      <dgm:spPr/>
      <dgm:t>
        <a:bodyPr/>
        <a:lstStyle/>
        <a:p>
          <a:endParaRPr lang="en-GB"/>
        </a:p>
      </dgm:t>
    </dgm:pt>
    <dgm:pt modelId="{945BACEE-15B5-4EC6-B1D6-2CEE1C5FDC1B}" type="sibTrans" cxnId="{555C8B9D-81F5-4450-AFFF-E13F394FA51D}">
      <dgm:prSet/>
      <dgm:spPr/>
      <dgm:t>
        <a:bodyPr/>
        <a:lstStyle/>
        <a:p>
          <a:endParaRPr lang="en-GB"/>
        </a:p>
      </dgm:t>
    </dgm:pt>
    <dgm:pt modelId="{E0C9ED8C-1F4D-4F90-954E-8031DADB55D0}">
      <dgm:prSet phldrT="[Text]"/>
      <dgm:spPr/>
      <dgm:t>
        <a:bodyPr/>
        <a:lstStyle/>
        <a:p>
          <a:r>
            <a:rPr lang="en-GB" dirty="0"/>
            <a:t>Basic understanding of assessment of attachment across the lifespan</a:t>
          </a:r>
        </a:p>
      </dgm:t>
    </dgm:pt>
    <dgm:pt modelId="{BADA269C-DF0E-4C8D-9C67-0422E0602B37}" type="parTrans" cxnId="{4E5BE67B-02F7-4F50-9AD7-E43DC7D021F4}">
      <dgm:prSet/>
      <dgm:spPr/>
      <dgm:t>
        <a:bodyPr/>
        <a:lstStyle/>
        <a:p>
          <a:endParaRPr lang="en-GB"/>
        </a:p>
      </dgm:t>
    </dgm:pt>
    <dgm:pt modelId="{34A38FD9-A16A-4E75-9FE1-597C8C6714E6}" type="sibTrans" cxnId="{4E5BE67B-02F7-4F50-9AD7-E43DC7D021F4}">
      <dgm:prSet/>
      <dgm:spPr/>
      <dgm:t>
        <a:bodyPr/>
        <a:lstStyle/>
        <a:p>
          <a:endParaRPr lang="en-GB"/>
        </a:p>
      </dgm:t>
    </dgm:pt>
    <dgm:pt modelId="{AA5BDF4D-10BD-4B98-9B47-C03CC833CB6C}">
      <dgm:prSet/>
      <dgm:spPr/>
      <dgm:t>
        <a:bodyPr/>
        <a:lstStyle/>
        <a:p>
          <a:r>
            <a:rPr lang="en-GB"/>
            <a:t>To understand the relevance of attachment theory to emotional development, affect regulation and relationships across the lifespan</a:t>
          </a:r>
        </a:p>
      </dgm:t>
    </dgm:pt>
    <dgm:pt modelId="{8765FC35-744A-47ED-B848-10642D8FADC2}" type="parTrans" cxnId="{11508F82-79D1-4974-92A3-D28678946DF1}">
      <dgm:prSet/>
      <dgm:spPr/>
      <dgm:t>
        <a:bodyPr/>
        <a:lstStyle/>
        <a:p>
          <a:endParaRPr lang="en-GB"/>
        </a:p>
      </dgm:t>
    </dgm:pt>
    <dgm:pt modelId="{B8C685C2-EBCA-4408-A212-192FB7820759}" type="sibTrans" cxnId="{11508F82-79D1-4974-92A3-D28678946DF1}">
      <dgm:prSet/>
      <dgm:spPr/>
      <dgm:t>
        <a:bodyPr/>
        <a:lstStyle/>
        <a:p>
          <a:endParaRPr lang="en-GB"/>
        </a:p>
      </dgm:t>
    </dgm:pt>
    <dgm:pt modelId="{9F8C3A2F-9381-44E0-BBB1-EEF860BB8D78}" type="pres">
      <dgm:prSet presAssocID="{A8D86285-DFDB-47FB-B15C-8780D8AF0F22}" presName="diagram" presStyleCnt="0">
        <dgm:presLayoutVars>
          <dgm:dir/>
          <dgm:resizeHandles val="exact"/>
        </dgm:presLayoutVars>
      </dgm:prSet>
      <dgm:spPr/>
    </dgm:pt>
    <dgm:pt modelId="{3F813538-5F67-4779-AD9D-8D2BA113AD49}" type="pres">
      <dgm:prSet presAssocID="{CFDA389A-2BB1-40CF-95CD-BB662BA3A423}" presName="node" presStyleLbl="node1" presStyleIdx="0" presStyleCnt="4" custLinFactX="11208" custLinFactY="13934" custLinFactNeighborX="100000" custLinFactNeighborY="100000">
        <dgm:presLayoutVars>
          <dgm:bulletEnabled val="1"/>
        </dgm:presLayoutVars>
      </dgm:prSet>
      <dgm:spPr/>
    </dgm:pt>
    <dgm:pt modelId="{62B75329-EFCC-4D1F-B3F5-C2690895B9BC}" type="pres">
      <dgm:prSet presAssocID="{64D29F55-26C1-449A-800B-C7EB274DD71B}" presName="sibTrans" presStyleCnt="0"/>
      <dgm:spPr/>
    </dgm:pt>
    <dgm:pt modelId="{A8CEEBB6-F197-4B3B-BDB5-1DA97AE2BBE8}" type="pres">
      <dgm:prSet presAssocID="{AA5BDF4D-10BD-4B98-9B47-C03CC833CB6C}" presName="node" presStyleLbl="node1" presStyleIdx="1" presStyleCnt="4">
        <dgm:presLayoutVars>
          <dgm:bulletEnabled val="1"/>
        </dgm:presLayoutVars>
      </dgm:prSet>
      <dgm:spPr/>
    </dgm:pt>
    <dgm:pt modelId="{4198475E-9ADC-43B4-8329-1862895E2752}" type="pres">
      <dgm:prSet presAssocID="{B8C685C2-EBCA-4408-A212-192FB7820759}" presName="sibTrans" presStyleCnt="0"/>
      <dgm:spPr/>
    </dgm:pt>
    <dgm:pt modelId="{1A03BAAF-BACA-4BB3-9DA5-D67C178967A6}" type="pres">
      <dgm:prSet presAssocID="{B9453894-C118-4E8E-A50D-C934A8425FFC}" presName="node" presStyleLbl="node1" presStyleIdx="2" presStyleCnt="4" custLinFactY="-16542" custLinFactNeighborX="-532" custLinFactNeighborY="-100000">
        <dgm:presLayoutVars>
          <dgm:bulletEnabled val="1"/>
        </dgm:presLayoutVars>
      </dgm:prSet>
      <dgm:spPr/>
    </dgm:pt>
    <dgm:pt modelId="{D5D45F76-2D7B-4C84-9A0A-59F9B4470774}" type="pres">
      <dgm:prSet presAssocID="{945BACEE-15B5-4EC6-B1D6-2CEE1C5FDC1B}" presName="sibTrans" presStyleCnt="0"/>
      <dgm:spPr/>
    </dgm:pt>
    <dgm:pt modelId="{FD0212AC-7E3D-4069-9D03-E3B5614714BB}" type="pres">
      <dgm:prSet presAssocID="{E0C9ED8C-1F4D-4F90-954E-8031DADB55D0}" presName="node" presStyleLbl="node1" presStyleIdx="3" presStyleCnt="4" custLinFactX="-10532" custLinFactNeighborX="-100000" custLinFactNeighborY="-2733">
        <dgm:presLayoutVars>
          <dgm:bulletEnabled val="1"/>
        </dgm:presLayoutVars>
      </dgm:prSet>
      <dgm:spPr/>
    </dgm:pt>
  </dgm:ptLst>
  <dgm:cxnLst>
    <dgm:cxn modelId="{58C6681D-1574-4F83-9E80-BF0EF6D52CB9}" type="presOf" srcId="{E0C9ED8C-1F4D-4F90-954E-8031DADB55D0}" destId="{FD0212AC-7E3D-4069-9D03-E3B5614714BB}" srcOrd="0" destOrd="0" presId="urn:microsoft.com/office/officeart/2005/8/layout/default"/>
    <dgm:cxn modelId="{8386242A-779E-46CE-98FA-A0C0055726A4}" srcId="{A8D86285-DFDB-47FB-B15C-8780D8AF0F22}" destId="{CFDA389A-2BB1-40CF-95CD-BB662BA3A423}" srcOrd="0" destOrd="0" parTransId="{6406C54E-8842-46F1-A487-F63A2739B5DC}" sibTransId="{64D29F55-26C1-449A-800B-C7EB274DD71B}"/>
    <dgm:cxn modelId="{7BE58534-6D31-4057-8794-757503BFE4DF}" type="presOf" srcId="{A8D86285-DFDB-47FB-B15C-8780D8AF0F22}" destId="{9F8C3A2F-9381-44E0-BBB1-EEF860BB8D78}" srcOrd="0" destOrd="0" presId="urn:microsoft.com/office/officeart/2005/8/layout/default"/>
    <dgm:cxn modelId="{4E5BE67B-02F7-4F50-9AD7-E43DC7D021F4}" srcId="{A8D86285-DFDB-47FB-B15C-8780D8AF0F22}" destId="{E0C9ED8C-1F4D-4F90-954E-8031DADB55D0}" srcOrd="3" destOrd="0" parTransId="{BADA269C-DF0E-4C8D-9C67-0422E0602B37}" sibTransId="{34A38FD9-A16A-4E75-9FE1-597C8C6714E6}"/>
    <dgm:cxn modelId="{11508F82-79D1-4974-92A3-D28678946DF1}" srcId="{A8D86285-DFDB-47FB-B15C-8780D8AF0F22}" destId="{AA5BDF4D-10BD-4B98-9B47-C03CC833CB6C}" srcOrd="1" destOrd="0" parTransId="{8765FC35-744A-47ED-B848-10642D8FADC2}" sibTransId="{B8C685C2-EBCA-4408-A212-192FB7820759}"/>
    <dgm:cxn modelId="{555C8B9D-81F5-4450-AFFF-E13F394FA51D}" srcId="{A8D86285-DFDB-47FB-B15C-8780D8AF0F22}" destId="{B9453894-C118-4E8E-A50D-C934A8425FFC}" srcOrd="2" destOrd="0" parTransId="{7E8A0E1D-ED31-4306-AADE-639E7A3239A9}" sibTransId="{945BACEE-15B5-4EC6-B1D6-2CEE1C5FDC1B}"/>
    <dgm:cxn modelId="{6E2668A9-BBB5-4139-81F1-CBBA9066F7A2}" type="presOf" srcId="{CFDA389A-2BB1-40CF-95CD-BB662BA3A423}" destId="{3F813538-5F67-4779-AD9D-8D2BA113AD49}" srcOrd="0" destOrd="0" presId="urn:microsoft.com/office/officeart/2005/8/layout/default"/>
    <dgm:cxn modelId="{BF9E77D2-98F7-43F5-A0AB-09A2143E9650}" type="presOf" srcId="{AA5BDF4D-10BD-4B98-9B47-C03CC833CB6C}" destId="{A8CEEBB6-F197-4B3B-BDB5-1DA97AE2BBE8}" srcOrd="0" destOrd="0" presId="urn:microsoft.com/office/officeart/2005/8/layout/default"/>
    <dgm:cxn modelId="{4143EBF8-3AB8-428F-8F72-1BB9D9D7418C}" type="presOf" srcId="{B9453894-C118-4E8E-A50D-C934A8425FFC}" destId="{1A03BAAF-BACA-4BB3-9DA5-D67C178967A6}" srcOrd="0" destOrd="0" presId="urn:microsoft.com/office/officeart/2005/8/layout/default"/>
    <dgm:cxn modelId="{58F5DD10-0BB7-4419-A397-5B401C653F45}" type="presParOf" srcId="{9F8C3A2F-9381-44E0-BBB1-EEF860BB8D78}" destId="{3F813538-5F67-4779-AD9D-8D2BA113AD49}" srcOrd="0" destOrd="0" presId="urn:microsoft.com/office/officeart/2005/8/layout/default"/>
    <dgm:cxn modelId="{D11663A3-D9A3-4318-B21F-FB3CD940D20A}" type="presParOf" srcId="{9F8C3A2F-9381-44E0-BBB1-EEF860BB8D78}" destId="{62B75329-EFCC-4D1F-B3F5-C2690895B9BC}" srcOrd="1" destOrd="0" presId="urn:microsoft.com/office/officeart/2005/8/layout/default"/>
    <dgm:cxn modelId="{E8196047-8EA4-40A2-BD6F-5022CB1638D8}" type="presParOf" srcId="{9F8C3A2F-9381-44E0-BBB1-EEF860BB8D78}" destId="{A8CEEBB6-F197-4B3B-BDB5-1DA97AE2BBE8}" srcOrd="2" destOrd="0" presId="urn:microsoft.com/office/officeart/2005/8/layout/default"/>
    <dgm:cxn modelId="{C045676F-7B56-43C7-9D96-D656C6E10695}" type="presParOf" srcId="{9F8C3A2F-9381-44E0-BBB1-EEF860BB8D78}" destId="{4198475E-9ADC-43B4-8329-1862895E2752}" srcOrd="3" destOrd="0" presId="urn:microsoft.com/office/officeart/2005/8/layout/default"/>
    <dgm:cxn modelId="{1B38D67D-1969-4871-A891-35F5F54FEB7D}" type="presParOf" srcId="{9F8C3A2F-9381-44E0-BBB1-EEF860BB8D78}" destId="{1A03BAAF-BACA-4BB3-9DA5-D67C178967A6}" srcOrd="4" destOrd="0" presId="urn:microsoft.com/office/officeart/2005/8/layout/default"/>
    <dgm:cxn modelId="{3CCAD624-CCAC-4CC7-88BF-383BB91181D2}" type="presParOf" srcId="{9F8C3A2F-9381-44E0-BBB1-EEF860BB8D78}" destId="{D5D45F76-2D7B-4C84-9A0A-59F9B4470774}" srcOrd="5" destOrd="0" presId="urn:microsoft.com/office/officeart/2005/8/layout/default"/>
    <dgm:cxn modelId="{5A806EDD-1891-498A-906E-5879DA441F4E}" type="presParOf" srcId="{9F8C3A2F-9381-44E0-BBB1-EEF860BB8D78}" destId="{FD0212AC-7E3D-4069-9D03-E3B5614714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539FF0-E618-4036-9BE3-CDEE3C8AF3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336AEA-1A0E-4607-B8B6-D97E380C6712}">
      <dgm:prSet phldrT="[Text]"/>
      <dgm:spPr/>
      <dgm:t>
        <a:bodyPr/>
        <a:lstStyle/>
        <a:p>
          <a:r>
            <a:rPr lang="en-GB" dirty="0"/>
            <a:t>Cooperation</a:t>
          </a:r>
        </a:p>
      </dgm:t>
    </dgm:pt>
    <dgm:pt modelId="{C2CFE3F2-87C9-45C6-9336-BA2A7C47D502}" type="parTrans" cxnId="{7883647F-7C01-40B7-8357-AC543B8F7149}">
      <dgm:prSet/>
      <dgm:spPr/>
      <dgm:t>
        <a:bodyPr/>
        <a:lstStyle/>
        <a:p>
          <a:endParaRPr lang="en-GB"/>
        </a:p>
      </dgm:t>
    </dgm:pt>
    <dgm:pt modelId="{A66D5F53-D382-4082-9ACA-841EC1D9C245}" type="sibTrans" cxnId="{7883647F-7C01-40B7-8357-AC543B8F7149}">
      <dgm:prSet/>
      <dgm:spPr/>
      <dgm:t>
        <a:bodyPr/>
        <a:lstStyle/>
        <a:p>
          <a:endParaRPr lang="en-GB"/>
        </a:p>
      </dgm:t>
    </dgm:pt>
    <dgm:pt modelId="{53B83125-D2FA-4BDD-9C4C-23FEA27559E5}">
      <dgm:prSet phldrT="[Text]"/>
      <dgm:spPr/>
      <dgm:t>
        <a:bodyPr/>
        <a:lstStyle/>
        <a:p>
          <a:r>
            <a:rPr lang="en-GB" dirty="0"/>
            <a:t>parent respects the child's autonomy and rarely exerts direct control</a:t>
          </a:r>
        </a:p>
      </dgm:t>
    </dgm:pt>
    <dgm:pt modelId="{6312456C-E20B-44A9-A00A-66893C5FB899}" type="parTrans" cxnId="{1F2DB324-F3D7-4183-BC38-5A817A0C17DB}">
      <dgm:prSet/>
      <dgm:spPr/>
      <dgm:t>
        <a:bodyPr/>
        <a:lstStyle/>
        <a:p>
          <a:endParaRPr lang="en-GB"/>
        </a:p>
      </dgm:t>
    </dgm:pt>
    <dgm:pt modelId="{7B0524F5-117A-4893-9DF5-242393791EFA}" type="sibTrans" cxnId="{1F2DB324-F3D7-4183-BC38-5A817A0C17DB}">
      <dgm:prSet/>
      <dgm:spPr/>
      <dgm:t>
        <a:bodyPr/>
        <a:lstStyle/>
        <a:p>
          <a:endParaRPr lang="en-GB"/>
        </a:p>
      </dgm:t>
    </dgm:pt>
    <dgm:pt modelId="{7B49CBC5-3FEA-440E-8868-02A612CFD06E}">
      <dgm:prSet phldrT="[Text]"/>
      <dgm:spPr/>
      <dgm:t>
        <a:bodyPr/>
        <a:lstStyle/>
        <a:p>
          <a:r>
            <a:rPr lang="en-GB" dirty="0"/>
            <a:t>Interference</a:t>
          </a:r>
        </a:p>
      </dgm:t>
    </dgm:pt>
    <dgm:pt modelId="{14819E98-9E92-434C-BCFF-862AD2AD7360}" type="parTrans" cxnId="{6BFE5395-B4C2-4C28-91B6-5DCB4D8B37C3}">
      <dgm:prSet/>
      <dgm:spPr/>
      <dgm:t>
        <a:bodyPr/>
        <a:lstStyle/>
        <a:p>
          <a:endParaRPr lang="en-GB"/>
        </a:p>
      </dgm:t>
    </dgm:pt>
    <dgm:pt modelId="{B95E3969-284B-49A6-B51A-EFA3EA0B6AD8}" type="sibTrans" cxnId="{6BFE5395-B4C2-4C28-91B6-5DCB4D8B37C3}">
      <dgm:prSet/>
      <dgm:spPr/>
      <dgm:t>
        <a:bodyPr/>
        <a:lstStyle/>
        <a:p>
          <a:endParaRPr lang="en-GB"/>
        </a:p>
      </dgm:t>
    </dgm:pt>
    <dgm:pt modelId="{3853989F-05D6-4A85-B2E7-0BBB8A3DA845}">
      <dgm:prSet phldrT="[Text]"/>
      <dgm:spPr/>
      <dgm:t>
        <a:bodyPr/>
        <a:lstStyle/>
        <a:p>
          <a:r>
            <a:rPr lang="en-GB" dirty="0"/>
            <a:t>parent imposes their own wishes on the child with little concern for the child’s mood or current preoccupations</a:t>
          </a:r>
        </a:p>
      </dgm:t>
    </dgm:pt>
    <dgm:pt modelId="{02F597BE-0BDF-49FF-806B-07230FCC6326}" type="parTrans" cxnId="{5286EEB6-BE27-4180-9BF0-85CCE842F72D}">
      <dgm:prSet/>
      <dgm:spPr/>
      <dgm:t>
        <a:bodyPr/>
        <a:lstStyle/>
        <a:p>
          <a:endParaRPr lang="en-GB"/>
        </a:p>
      </dgm:t>
    </dgm:pt>
    <dgm:pt modelId="{9FE4603E-D95F-4F79-B6E7-8ADCE02597E7}" type="sibTrans" cxnId="{5286EEB6-BE27-4180-9BF0-85CCE842F72D}">
      <dgm:prSet/>
      <dgm:spPr/>
      <dgm:t>
        <a:bodyPr/>
        <a:lstStyle/>
        <a:p>
          <a:endParaRPr lang="en-GB"/>
        </a:p>
      </dgm:t>
    </dgm:pt>
    <dgm:pt modelId="{EF180E1F-EB22-42BB-80FE-06537F9EE416}">
      <dgm:prSet phldrT="[Text]"/>
      <dgm:spPr/>
      <dgm:t>
        <a:bodyPr/>
        <a:lstStyle/>
        <a:p>
          <a:r>
            <a:rPr lang="en-GB" dirty="0"/>
            <a:t>Accessibility</a:t>
          </a:r>
        </a:p>
      </dgm:t>
    </dgm:pt>
    <dgm:pt modelId="{CBCFA0FE-B2CE-44BC-A722-2C3C2CF2A5C1}" type="parTrans" cxnId="{3102D2D0-C92E-44FF-9106-94490BAA43C6}">
      <dgm:prSet/>
      <dgm:spPr/>
      <dgm:t>
        <a:bodyPr/>
        <a:lstStyle/>
        <a:p>
          <a:endParaRPr lang="en-GB"/>
        </a:p>
      </dgm:t>
    </dgm:pt>
    <dgm:pt modelId="{48F440A3-8F00-480D-8D21-CD6052CA01E3}" type="sibTrans" cxnId="{3102D2D0-C92E-44FF-9106-94490BAA43C6}">
      <dgm:prSet/>
      <dgm:spPr/>
      <dgm:t>
        <a:bodyPr/>
        <a:lstStyle/>
        <a:p>
          <a:endParaRPr lang="en-GB"/>
        </a:p>
      </dgm:t>
    </dgm:pt>
    <dgm:pt modelId="{35737F90-12A4-4841-BA34-F952482D7221}">
      <dgm:prSet phldrT="[Text]"/>
      <dgm:spPr/>
      <dgm:t>
        <a:bodyPr/>
        <a:lstStyle/>
        <a:p>
          <a:r>
            <a:rPr lang="en-GB" dirty="0"/>
            <a:t>parent is familiar with their child's communication and notices them at some distance. Easily distracted by the child </a:t>
          </a:r>
        </a:p>
      </dgm:t>
    </dgm:pt>
    <dgm:pt modelId="{7EEBAB59-DD44-4600-9E08-D32DA36BEA5D}" type="parTrans" cxnId="{0E493EA0-625A-46E8-8083-3C460766E0CF}">
      <dgm:prSet/>
      <dgm:spPr/>
      <dgm:t>
        <a:bodyPr/>
        <a:lstStyle/>
        <a:p>
          <a:endParaRPr lang="en-GB"/>
        </a:p>
      </dgm:t>
    </dgm:pt>
    <dgm:pt modelId="{9B605E09-563B-4935-8819-FA76C27E2568}" type="sibTrans" cxnId="{0E493EA0-625A-46E8-8083-3C460766E0CF}">
      <dgm:prSet/>
      <dgm:spPr/>
      <dgm:t>
        <a:bodyPr/>
        <a:lstStyle/>
        <a:p>
          <a:endParaRPr lang="en-GB"/>
        </a:p>
      </dgm:t>
    </dgm:pt>
    <dgm:pt modelId="{3609B4B9-E4C9-4047-951F-BCD8E841E30F}">
      <dgm:prSet phldrT="[Text]"/>
      <dgm:spPr/>
      <dgm:t>
        <a:bodyPr/>
        <a:lstStyle/>
        <a:p>
          <a:r>
            <a:rPr lang="en-GB" dirty="0"/>
            <a:t>Ignoring</a:t>
          </a:r>
        </a:p>
      </dgm:t>
    </dgm:pt>
    <dgm:pt modelId="{DED53448-F7E2-469E-BD7B-713BD20E4964}" type="parTrans" cxnId="{99A19DFC-FA9B-43CF-A9B2-2F9F26431AF7}">
      <dgm:prSet/>
      <dgm:spPr/>
    </dgm:pt>
    <dgm:pt modelId="{A9A7F491-EE49-4B43-A215-631330EC10B3}" type="sibTrans" cxnId="{99A19DFC-FA9B-43CF-A9B2-2F9F26431AF7}">
      <dgm:prSet/>
      <dgm:spPr/>
    </dgm:pt>
    <dgm:pt modelId="{399F9037-40C9-4ECE-BD80-8957CE4B7211}">
      <dgm:prSet phldrT="[Text]"/>
      <dgm:spPr/>
      <dgm:t>
        <a:bodyPr/>
        <a:lstStyle/>
        <a:p>
          <a:r>
            <a:rPr lang="en-GB" dirty="0"/>
            <a:t>parent is preoccupied with their own activities and thoughts They often fail  to notice child’s communication unless they become very obvious through intensification </a:t>
          </a:r>
        </a:p>
      </dgm:t>
    </dgm:pt>
    <dgm:pt modelId="{99EF3C56-016D-46C7-90D9-DB9A35051FBE}" type="parTrans" cxnId="{2FD9F597-281A-44E1-990F-F7D534C4D73E}">
      <dgm:prSet/>
      <dgm:spPr/>
    </dgm:pt>
    <dgm:pt modelId="{418CDF52-F7E5-4526-B3C3-F505A25EBADE}" type="sibTrans" cxnId="{2FD9F597-281A-44E1-990F-F7D534C4D73E}">
      <dgm:prSet/>
      <dgm:spPr/>
    </dgm:pt>
    <dgm:pt modelId="{F35F115E-5BC2-47E5-81E5-C4CC4F3F29A9}" type="pres">
      <dgm:prSet presAssocID="{23539FF0-E618-4036-9BE3-CDEE3C8AF3C5}" presName="linearFlow" presStyleCnt="0">
        <dgm:presLayoutVars>
          <dgm:dir/>
          <dgm:animLvl val="lvl"/>
          <dgm:resizeHandles val="exact"/>
        </dgm:presLayoutVars>
      </dgm:prSet>
      <dgm:spPr/>
    </dgm:pt>
    <dgm:pt modelId="{8820CA5E-D420-41BB-B4FA-34FA4F23D3EE}" type="pres">
      <dgm:prSet presAssocID="{25336AEA-1A0E-4607-B8B6-D97E380C6712}" presName="composite" presStyleCnt="0"/>
      <dgm:spPr/>
    </dgm:pt>
    <dgm:pt modelId="{0B7FE893-B3FA-4599-A2D6-4651D67AA977}" type="pres">
      <dgm:prSet presAssocID="{25336AEA-1A0E-4607-B8B6-D97E380C671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FFD05FD-AC62-4BCD-9A8E-2FDF1DA6ACCB}" type="pres">
      <dgm:prSet presAssocID="{25336AEA-1A0E-4607-B8B6-D97E380C6712}" presName="descendantText" presStyleLbl="alignAcc1" presStyleIdx="0" presStyleCnt="4">
        <dgm:presLayoutVars>
          <dgm:bulletEnabled val="1"/>
        </dgm:presLayoutVars>
      </dgm:prSet>
      <dgm:spPr/>
    </dgm:pt>
    <dgm:pt modelId="{C34212AA-AE2D-4FBE-BC48-95562B72383B}" type="pres">
      <dgm:prSet presAssocID="{A66D5F53-D382-4082-9ACA-841EC1D9C245}" presName="sp" presStyleCnt="0"/>
      <dgm:spPr/>
    </dgm:pt>
    <dgm:pt modelId="{44371015-F9F1-4495-84DD-8E93F4354BDE}" type="pres">
      <dgm:prSet presAssocID="{7B49CBC5-3FEA-440E-8868-02A612CFD06E}" presName="composite" presStyleCnt="0"/>
      <dgm:spPr/>
    </dgm:pt>
    <dgm:pt modelId="{C494D6CC-CE91-4466-A0FF-C0939BC64773}" type="pres">
      <dgm:prSet presAssocID="{7B49CBC5-3FEA-440E-8868-02A612CFD06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2D45DDB-6A16-402B-9953-7EFD0CDC22C0}" type="pres">
      <dgm:prSet presAssocID="{7B49CBC5-3FEA-440E-8868-02A612CFD06E}" presName="descendantText" presStyleLbl="alignAcc1" presStyleIdx="1" presStyleCnt="4">
        <dgm:presLayoutVars>
          <dgm:bulletEnabled val="1"/>
        </dgm:presLayoutVars>
      </dgm:prSet>
      <dgm:spPr/>
    </dgm:pt>
    <dgm:pt modelId="{F81A56C0-950D-4D82-9FD2-8EE166CE8FA7}" type="pres">
      <dgm:prSet presAssocID="{B95E3969-284B-49A6-B51A-EFA3EA0B6AD8}" presName="sp" presStyleCnt="0"/>
      <dgm:spPr/>
    </dgm:pt>
    <dgm:pt modelId="{DDCAA499-26B2-4A30-9D38-607AA5EF7BBD}" type="pres">
      <dgm:prSet presAssocID="{EF180E1F-EB22-42BB-80FE-06537F9EE416}" presName="composite" presStyleCnt="0"/>
      <dgm:spPr/>
    </dgm:pt>
    <dgm:pt modelId="{07EBCC29-DEC4-4A4D-AC14-41E413284487}" type="pres">
      <dgm:prSet presAssocID="{EF180E1F-EB22-42BB-80FE-06537F9EE41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D4BFDBD-6F7E-4B02-8DF5-71260D0FF4F2}" type="pres">
      <dgm:prSet presAssocID="{EF180E1F-EB22-42BB-80FE-06537F9EE416}" presName="descendantText" presStyleLbl="alignAcc1" presStyleIdx="2" presStyleCnt="4">
        <dgm:presLayoutVars>
          <dgm:bulletEnabled val="1"/>
        </dgm:presLayoutVars>
      </dgm:prSet>
      <dgm:spPr/>
    </dgm:pt>
    <dgm:pt modelId="{9B555CAD-7B46-4D93-BF6A-AB2D9BF826E8}" type="pres">
      <dgm:prSet presAssocID="{48F440A3-8F00-480D-8D21-CD6052CA01E3}" presName="sp" presStyleCnt="0"/>
      <dgm:spPr/>
    </dgm:pt>
    <dgm:pt modelId="{21395861-925D-41B9-BC19-047019FCA210}" type="pres">
      <dgm:prSet presAssocID="{3609B4B9-E4C9-4047-951F-BCD8E841E30F}" presName="composite" presStyleCnt="0"/>
      <dgm:spPr/>
    </dgm:pt>
    <dgm:pt modelId="{530F3A10-E070-4285-AC1D-2BAAC2C7E0E7}" type="pres">
      <dgm:prSet presAssocID="{3609B4B9-E4C9-4047-951F-BCD8E841E30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933965-D088-4563-B32E-70EBF89EB72C}" type="pres">
      <dgm:prSet presAssocID="{3609B4B9-E4C9-4047-951F-BCD8E841E30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05C9207-40E1-4FEE-AF90-7658280275C9}" type="presOf" srcId="{3609B4B9-E4C9-4047-951F-BCD8E841E30F}" destId="{530F3A10-E070-4285-AC1D-2BAAC2C7E0E7}" srcOrd="0" destOrd="0" presId="urn:microsoft.com/office/officeart/2005/8/layout/chevron2"/>
    <dgm:cxn modelId="{280C3923-218C-4B24-9E02-C143DD0B63C8}" type="presOf" srcId="{EF180E1F-EB22-42BB-80FE-06537F9EE416}" destId="{07EBCC29-DEC4-4A4D-AC14-41E413284487}" srcOrd="0" destOrd="0" presId="urn:microsoft.com/office/officeart/2005/8/layout/chevron2"/>
    <dgm:cxn modelId="{1F2DB324-F3D7-4183-BC38-5A817A0C17DB}" srcId="{25336AEA-1A0E-4607-B8B6-D97E380C6712}" destId="{53B83125-D2FA-4BDD-9C4C-23FEA27559E5}" srcOrd="0" destOrd="0" parTransId="{6312456C-E20B-44A9-A00A-66893C5FB899}" sibTransId="{7B0524F5-117A-4893-9DF5-242393791EFA}"/>
    <dgm:cxn modelId="{00B29426-EBA3-41EA-93EB-EBF22426D734}" type="presOf" srcId="{399F9037-40C9-4ECE-BD80-8957CE4B7211}" destId="{2D933965-D088-4563-B32E-70EBF89EB72C}" srcOrd="0" destOrd="0" presId="urn:microsoft.com/office/officeart/2005/8/layout/chevron2"/>
    <dgm:cxn modelId="{7883647F-7C01-40B7-8357-AC543B8F7149}" srcId="{23539FF0-E618-4036-9BE3-CDEE3C8AF3C5}" destId="{25336AEA-1A0E-4607-B8B6-D97E380C6712}" srcOrd="0" destOrd="0" parTransId="{C2CFE3F2-87C9-45C6-9336-BA2A7C47D502}" sibTransId="{A66D5F53-D382-4082-9ACA-841EC1D9C245}"/>
    <dgm:cxn modelId="{6BFE5395-B4C2-4C28-91B6-5DCB4D8B37C3}" srcId="{23539FF0-E618-4036-9BE3-CDEE3C8AF3C5}" destId="{7B49CBC5-3FEA-440E-8868-02A612CFD06E}" srcOrd="1" destOrd="0" parTransId="{14819E98-9E92-434C-BCFF-862AD2AD7360}" sibTransId="{B95E3969-284B-49A6-B51A-EFA3EA0B6AD8}"/>
    <dgm:cxn modelId="{E00D6C96-3A18-45A6-AC93-B7E047F9CC0D}" type="presOf" srcId="{53B83125-D2FA-4BDD-9C4C-23FEA27559E5}" destId="{BFFD05FD-AC62-4BCD-9A8E-2FDF1DA6ACCB}" srcOrd="0" destOrd="0" presId="urn:microsoft.com/office/officeart/2005/8/layout/chevron2"/>
    <dgm:cxn modelId="{2FD9F597-281A-44E1-990F-F7D534C4D73E}" srcId="{3609B4B9-E4C9-4047-951F-BCD8E841E30F}" destId="{399F9037-40C9-4ECE-BD80-8957CE4B7211}" srcOrd="0" destOrd="0" parTransId="{99EF3C56-016D-46C7-90D9-DB9A35051FBE}" sibTransId="{418CDF52-F7E5-4526-B3C3-F505A25EBADE}"/>
    <dgm:cxn modelId="{0E493EA0-625A-46E8-8083-3C460766E0CF}" srcId="{EF180E1F-EB22-42BB-80FE-06537F9EE416}" destId="{35737F90-12A4-4841-BA34-F952482D7221}" srcOrd="0" destOrd="0" parTransId="{7EEBAB59-DD44-4600-9E08-D32DA36BEA5D}" sibTransId="{9B605E09-563B-4935-8819-FA76C27E2568}"/>
    <dgm:cxn modelId="{5286EEB6-BE27-4180-9BF0-85CCE842F72D}" srcId="{7B49CBC5-3FEA-440E-8868-02A612CFD06E}" destId="{3853989F-05D6-4A85-B2E7-0BBB8A3DA845}" srcOrd="0" destOrd="0" parTransId="{02F597BE-0BDF-49FF-806B-07230FCC6326}" sibTransId="{9FE4603E-D95F-4F79-B6E7-8ADCE02597E7}"/>
    <dgm:cxn modelId="{3102D2D0-C92E-44FF-9106-94490BAA43C6}" srcId="{23539FF0-E618-4036-9BE3-CDEE3C8AF3C5}" destId="{EF180E1F-EB22-42BB-80FE-06537F9EE416}" srcOrd="2" destOrd="0" parTransId="{CBCFA0FE-B2CE-44BC-A722-2C3C2CF2A5C1}" sibTransId="{48F440A3-8F00-480D-8D21-CD6052CA01E3}"/>
    <dgm:cxn modelId="{C9DA2BD1-BB8A-489A-B1DA-0CF3FCD40EF4}" type="presOf" srcId="{35737F90-12A4-4841-BA34-F952482D7221}" destId="{7D4BFDBD-6F7E-4B02-8DF5-71260D0FF4F2}" srcOrd="0" destOrd="0" presId="urn:microsoft.com/office/officeart/2005/8/layout/chevron2"/>
    <dgm:cxn modelId="{061A57ED-5787-4D65-A66A-27476B3C6BCD}" type="presOf" srcId="{25336AEA-1A0E-4607-B8B6-D97E380C6712}" destId="{0B7FE893-B3FA-4599-A2D6-4651D67AA977}" srcOrd="0" destOrd="0" presId="urn:microsoft.com/office/officeart/2005/8/layout/chevron2"/>
    <dgm:cxn modelId="{CB8512F2-4072-491D-90C5-9F93FC8603B9}" type="presOf" srcId="{7B49CBC5-3FEA-440E-8868-02A612CFD06E}" destId="{C494D6CC-CE91-4466-A0FF-C0939BC64773}" srcOrd="0" destOrd="0" presId="urn:microsoft.com/office/officeart/2005/8/layout/chevron2"/>
    <dgm:cxn modelId="{6B3A39F2-6AB8-4F36-A16A-DC33F6CA5A21}" type="presOf" srcId="{3853989F-05D6-4A85-B2E7-0BBB8A3DA845}" destId="{72D45DDB-6A16-402B-9953-7EFD0CDC22C0}" srcOrd="0" destOrd="0" presId="urn:microsoft.com/office/officeart/2005/8/layout/chevron2"/>
    <dgm:cxn modelId="{99A19DFC-FA9B-43CF-A9B2-2F9F26431AF7}" srcId="{23539FF0-E618-4036-9BE3-CDEE3C8AF3C5}" destId="{3609B4B9-E4C9-4047-951F-BCD8E841E30F}" srcOrd="3" destOrd="0" parTransId="{DED53448-F7E2-469E-BD7B-713BD20E4964}" sibTransId="{A9A7F491-EE49-4B43-A215-631330EC10B3}"/>
    <dgm:cxn modelId="{1D9D6AFF-C1A1-4744-80D9-F8E7B719673D}" type="presOf" srcId="{23539FF0-E618-4036-9BE3-CDEE3C8AF3C5}" destId="{F35F115E-5BC2-47E5-81E5-C4CC4F3F29A9}" srcOrd="0" destOrd="0" presId="urn:microsoft.com/office/officeart/2005/8/layout/chevron2"/>
    <dgm:cxn modelId="{FFAC08C9-7ECA-4036-BEC3-FAFE1BCA8F4F}" type="presParOf" srcId="{F35F115E-5BC2-47E5-81E5-C4CC4F3F29A9}" destId="{8820CA5E-D420-41BB-B4FA-34FA4F23D3EE}" srcOrd="0" destOrd="0" presId="urn:microsoft.com/office/officeart/2005/8/layout/chevron2"/>
    <dgm:cxn modelId="{B5574BF6-81AB-45CA-A20B-3A2D29844B20}" type="presParOf" srcId="{8820CA5E-D420-41BB-B4FA-34FA4F23D3EE}" destId="{0B7FE893-B3FA-4599-A2D6-4651D67AA977}" srcOrd="0" destOrd="0" presId="urn:microsoft.com/office/officeart/2005/8/layout/chevron2"/>
    <dgm:cxn modelId="{ADB344DF-4189-4E17-8C07-1335535C12F4}" type="presParOf" srcId="{8820CA5E-D420-41BB-B4FA-34FA4F23D3EE}" destId="{BFFD05FD-AC62-4BCD-9A8E-2FDF1DA6ACCB}" srcOrd="1" destOrd="0" presId="urn:microsoft.com/office/officeart/2005/8/layout/chevron2"/>
    <dgm:cxn modelId="{860AF38C-5B64-462A-9E5D-16D372DC1A70}" type="presParOf" srcId="{F35F115E-5BC2-47E5-81E5-C4CC4F3F29A9}" destId="{C34212AA-AE2D-4FBE-BC48-95562B72383B}" srcOrd="1" destOrd="0" presId="urn:microsoft.com/office/officeart/2005/8/layout/chevron2"/>
    <dgm:cxn modelId="{9582B3EB-9EBC-4C8F-888E-2B3BE3FFF9CD}" type="presParOf" srcId="{F35F115E-5BC2-47E5-81E5-C4CC4F3F29A9}" destId="{44371015-F9F1-4495-84DD-8E93F4354BDE}" srcOrd="2" destOrd="0" presId="urn:microsoft.com/office/officeart/2005/8/layout/chevron2"/>
    <dgm:cxn modelId="{0315FD9E-BE5C-4C56-87F4-A5709E7B8B25}" type="presParOf" srcId="{44371015-F9F1-4495-84DD-8E93F4354BDE}" destId="{C494D6CC-CE91-4466-A0FF-C0939BC64773}" srcOrd="0" destOrd="0" presId="urn:microsoft.com/office/officeart/2005/8/layout/chevron2"/>
    <dgm:cxn modelId="{69C2CA8A-5703-4F0E-9FB6-6E0CB2081A2E}" type="presParOf" srcId="{44371015-F9F1-4495-84DD-8E93F4354BDE}" destId="{72D45DDB-6A16-402B-9953-7EFD0CDC22C0}" srcOrd="1" destOrd="0" presId="urn:microsoft.com/office/officeart/2005/8/layout/chevron2"/>
    <dgm:cxn modelId="{4EC25362-66AB-4E5B-B872-40FDFDE46A15}" type="presParOf" srcId="{F35F115E-5BC2-47E5-81E5-C4CC4F3F29A9}" destId="{F81A56C0-950D-4D82-9FD2-8EE166CE8FA7}" srcOrd="3" destOrd="0" presId="urn:microsoft.com/office/officeart/2005/8/layout/chevron2"/>
    <dgm:cxn modelId="{ECDE240F-491C-463F-A50F-6D8BAD3FEBDA}" type="presParOf" srcId="{F35F115E-5BC2-47E5-81E5-C4CC4F3F29A9}" destId="{DDCAA499-26B2-4A30-9D38-607AA5EF7BBD}" srcOrd="4" destOrd="0" presId="urn:microsoft.com/office/officeart/2005/8/layout/chevron2"/>
    <dgm:cxn modelId="{9B16E1F5-F2B7-44CB-B243-CC28CF4D3638}" type="presParOf" srcId="{DDCAA499-26B2-4A30-9D38-607AA5EF7BBD}" destId="{07EBCC29-DEC4-4A4D-AC14-41E413284487}" srcOrd="0" destOrd="0" presId="urn:microsoft.com/office/officeart/2005/8/layout/chevron2"/>
    <dgm:cxn modelId="{81945C68-54A5-4C09-8E56-EA547C730617}" type="presParOf" srcId="{DDCAA499-26B2-4A30-9D38-607AA5EF7BBD}" destId="{7D4BFDBD-6F7E-4B02-8DF5-71260D0FF4F2}" srcOrd="1" destOrd="0" presId="urn:microsoft.com/office/officeart/2005/8/layout/chevron2"/>
    <dgm:cxn modelId="{F9D90EDB-F816-4BCF-BB7A-BC444D2C000E}" type="presParOf" srcId="{F35F115E-5BC2-47E5-81E5-C4CC4F3F29A9}" destId="{9B555CAD-7B46-4D93-BF6A-AB2D9BF826E8}" srcOrd="5" destOrd="0" presId="urn:microsoft.com/office/officeart/2005/8/layout/chevron2"/>
    <dgm:cxn modelId="{B4DEFF30-9736-405E-8F38-B0C4B5BFC398}" type="presParOf" srcId="{F35F115E-5BC2-47E5-81E5-C4CC4F3F29A9}" destId="{21395861-925D-41B9-BC19-047019FCA210}" srcOrd="6" destOrd="0" presId="urn:microsoft.com/office/officeart/2005/8/layout/chevron2"/>
    <dgm:cxn modelId="{677A11C5-F43C-43EE-A6F5-7038B40403FB}" type="presParOf" srcId="{21395861-925D-41B9-BC19-047019FCA210}" destId="{530F3A10-E070-4285-AC1D-2BAAC2C7E0E7}" srcOrd="0" destOrd="0" presId="urn:microsoft.com/office/officeart/2005/8/layout/chevron2"/>
    <dgm:cxn modelId="{D53648C5-7137-46E1-8C0B-3ECDE69886FD}" type="presParOf" srcId="{21395861-925D-41B9-BC19-047019FCA210}" destId="{2D933965-D088-4563-B32E-70EBF89EB7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702B3D-EA96-48DE-8321-43F03E839E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3CD81C-3D65-428D-8E43-4702189714B4}">
      <dgm:prSet phldrT="[Text]"/>
      <dgm:spPr/>
      <dgm:t>
        <a:bodyPr/>
        <a:lstStyle/>
        <a:p>
          <a:r>
            <a:rPr lang="en-GB" dirty="0"/>
            <a:t>Developed to assess attachment relationships between caregiver and child between 9 and 18 months</a:t>
          </a:r>
        </a:p>
      </dgm:t>
    </dgm:pt>
    <dgm:pt modelId="{CE9C3C1E-56C0-49B7-B730-DA8951173F3D}" type="parTrans" cxnId="{586D2951-0CDC-4739-AFDB-4CD43727FC7C}">
      <dgm:prSet/>
      <dgm:spPr/>
      <dgm:t>
        <a:bodyPr/>
        <a:lstStyle/>
        <a:p>
          <a:endParaRPr lang="en-GB"/>
        </a:p>
      </dgm:t>
    </dgm:pt>
    <dgm:pt modelId="{B009C008-D850-4429-BD46-666089C97338}" type="sibTrans" cxnId="{586D2951-0CDC-4739-AFDB-4CD43727FC7C}">
      <dgm:prSet/>
      <dgm:spPr/>
      <dgm:t>
        <a:bodyPr/>
        <a:lstStyle/>
        <a:p>
          <a:endParaRPr lang="en-GB"/>
        </a:p>
      </dgm:t>
    </dgm:pt>
    <dgm:pt modelId="{19586D4D-2EFD-4D16-86E7-FC577D025D93}">
      <dgm:prSet phldrT="[Text]"/>
      <dgm:spPr/>
      <dgm:t>
        <a:bodyPr/>
        <a:lstStyle/>
        <a:p>
          <a:r>
            <a:rPr lang="en-GB" dirty="0"/>
            <a:t>Child is observed playing  for 20 minutes, during which time a sequence of events occur involving the carer and a stranger entering and leaving the room</a:t>
          </a:r>
        </a:p>
      </dgm:t>
    </dgm:pt>
    <dgm:pt modelId="{C396EDE7-5CAB-4AD9-B493-09B89666F319}" type="parTrans" cxnId="{2CB01DE2-9CCC-442D-A10A-A6336ACDB95B}">
      <dgm:prSet/>
      <dgm:spPr/>
      <dgm:t>
        <a:bodyPr/>
        <a:lstStyle/>
        <a:p>
          <a:endParaRPr lang="en-GB"/>
        </a:p>
      </dgm:t>
    </dgm:pt>
    <dgm:pt modelId="{0B117F0A-C476-493D-BCC3-37C33FE458A2}" type="sibTrans" cxnId="{2CB01DE2-9CCC-442D-A10A-A6336ACDB95B}">
      <dgm:prSet/>
      <dgm:spPr/>
      <dgm:t>
        <a:bodyPr/>
        <a:lstStyle/>
        <a:p>
          <a:endParaRPr lang="en-GB"/>
        </a:p>
      </dgm:t>
    </dgm:pt>
    <dgm:pt modelId="{E3D79678-38EE-46CB-9BEA-7D2DABE1A068}">
      <dgm:prSet phldrT="[Text]"/>
      <dgm:spPr/>
      <dgm:t>
        <a:bodyPr/>
        <a:lstStyle/>
        <a:p>
          <a:r>
            <a:rPr lang="en-GB" dirty="0"/>
            <a:t>The purpose is to raise the child’s stress and so observe the activation of their attachment behaviour</a:t>
          </a:r>
        </a:p>
      </dgm:t>
    </dgm:pt>
    <dgm:pt modelId="{7579EA32-676A-4C51-B362-A15101ECC5A3}" type="parTrans" cxnId="{E7E5B127-A796-49F9-911E-83A446F4AAE1}">
      <dgm:prSet/>
      <dgm:spPr/>
      <dgm:t>
        <a:bodyPr/>
        <a:lstStyle/>
        <a:p>
          <a:endParaRPr lang="en-GB"/>
        </a:p>
      </dgm:t>
    </dgm:pt>
    <dgm:pt modelId="{551EE13F-AABC-465E-8179-E259ADCA5E04}" type="sibTrans" cxnId="{E7E5B127-A796-49F9-911E-83A446F4AAE1}">
      <dgm:prSet/>
      <dgm:spPr/>
      <dgm:t>
        <a:bodyPr/>
        <a:lstStyle/>
        <a:p>
          <a:endParaRPr lang="en-GB"/>
        </a:p>
      </dgm:t>
    </dgm:pt>
    <dgm:pt modelId="{01C45330-3020-4ACF-98E9-8B9440184BD7}">
      <dgm:prSet/>
      <dgm:spPr/>
      <dgm:t>
        <a:bodyPr/>
        <a:lstStyle/>
        <a:p>
          <a:r>
            <a:rPr lang="en-GB"/>
            <a:t>Developed by Mary Ainsworth</a:t>
          </a:r>
          <a:endParaRPr lang="en-GB" dirty="0"/>
        </a:p>
      </dgm:t>
    </dgm:pt>
    <dgm:pt modelId="{86E81DB0-D0C5-4869-9C25-EE4BAE4E65C1}" type="parTrans" cxnId="{74545E3F-5713-4AFB-9E15-7343EB979126}">
      <dgm:prSet/>
      <dgm:spPr/>
      <dgm:t>
        <a:bodyPr/>
        <a:lstStyle/>
        <a:p>
          <a:endParaRPr lang="en-GB"/>
        </a:p>
      </dgm:t>
    </dgm:pt>
    <dgm:pt modelId="{1F24372F-F016-4254-B75E-51970D4DE434}" type="sibTrans" cxnId="{74545E3F-5713-4AFB-9E15-7343EB979126}">
      <dgm:prSet/>
      <dgm:spPr/>
      <dgm:t>
        <a:bodyPr/>
        <a:lstStyle/>
        <a:p>
          <a:endParaRPr lang="en-GB"/>
        </a:p>
      </dgm:t>
    </dgm:pt>
    <dgm:pt modelId="{F68963E3-709C-47C8-B1B3-85FAA71F5CE4}">
      <dgm:prSet phldrT="[Text]"/>
      <dgm:spPr/>
      <dgm:t>
        <a:bodyPr/>
        <a:lstStyle/>
        <a:p>
          <a:r>
            <a:rPr lang="en-GB" dirty="0"/>
            <a:t>The amount of exploration - i.e. how much the child plays throughout is also observed</a:t>
          </a:r>
        </a:p>
      </dgm:t>
    </dgm:pt>
    <dgm:pt modelId="{C5EDC2BF-9C4C-4ECB-9ECD-EA187D95624B}" type="parTrans" cxnId="{188B4694-0C27-4A41-9A92-7C42AF7CDCB5}">
      <dgm:prSet/>
      <dgm:spPr/>
    </dgm:pt>
    <dgm:pt modelId="{0E58A960-7A6C-4625-A84C-A88A74CE1B31}" type="sibTrans" cxnId="{188B4694-0C27-4A41-9A92-7C42AF7CDCB5}">
      <dgm:prSet/>
      <dgm:spPr/>
    </dgm:pt>
    <dgm:pt modelId="{D45F4A35-D319-422A-BF0C-B17908058285}" type="pres">
      <dgm:prSet presAssocID="{A6702B3D-EA96-48DE-8321-43F03E839EF1}" presName="diagram" presStyleCnt="0">
        <dgm:presLayoutVars>
          <dgm:dir/>
          <dgm:resizeHandles val="exact"/>
        </dgm:presLayoutVars>
      </dgm:prSet>
      <dgm:spPr/>
    </dgm:pt>
    <dgm:pt modelId="{6F8F5CB6-1DFC-49BE-94B6-8B9897C80C06}" type="pres">
      <dgm:prSet presAssocID="{643CD81C-3D65-428D-8E43-4702189714B4}" presName="node" presStyleLbl="node1" presStyleIdx="0" presStyleCnt="5">
        <dgm:presLayoutVars>
          <dgm:bulletEnabled val="1"/>
        </dgm:presLayoutVars>
      </dgm:prSet>
      <dgm:spPr/>
    </dgm:pt>
    <dgm:pt modelId="{E18E6DD9-FA34-4AE5-B286-FB8500600106}" type="pres">
      <dgm:prSet presAssocID="{B009C008-D850-4429-BD46-666089C97338}" presName="sibTrans" presStyleCnt="0"/>
      <dgm:spPr/>
    </dgm:pt>
    <dgm:pt modelId="{2943B69B-6FD5-4F33-90FA-B6A44709C2DC}" type="pres">
      <dgm:prSet presAssocID="{01C45330-3020-4ACF-98E9-8B9440184BD7}" presName="node" presStyleLbl="node1" presStyleIdx="1" presStyleCnt="5">
        <dgm:presLayoutVars>
          <dgm:bulletEnabled val="1"/>
        </dgm:presLayoutVars>
      </dgm:prSet>
      <dgm:spPr/>
    </dgm:pt>
    <dgm:pt modelId="{B64AECFC-F4FC-4A1F-8819-1022FA97DB8F}" type="pres">
      <dgm:prSet presAssocID="{1F24372F-F016-4254-B75E-51970D4DE434}" presName="sibTrans" presStyleCnt="0"/>
      <dgm:spPr/>
    </dgm:pt>
    <dgm:pt modelId="{36F46225-B35B-4BF8-930D-C786DF2DEE5E}" type="pres">
      <dgm:prSet presAssocID="{19586D4D-2EFD-4D16-86E7-FC577D025D93}" presName="node" presStyleLbl="node1" presStyleIdx="2" presStyleCnt="5">
        <dgm:presLayoutVars>
          <dgm:bulletEnabled val="1"/>
        </dgm:presLayoutVars>
      </dgm:prSet>
      <dgm:spPr/>
    </dgm:pt>
    <dgm:pt modelId="{487A0B5E-ADDB-4612-A649-38CD8C329D34}" type="pres">
      <dgm:prSet presAssocID="{0B117F0A-C476-493D-BCC3-37C33FE458A2}" presName="sibTrans" presStyleCnt="0"/>
      <dgm:spPr/>
    </dgm:pt>
    <dgm:pt modelId="{7557831E-24E4-4B96-8CC5-75DBFB58A8B6}" type="pres">
      <dgm:prSet presAssocID="{E3D79678-38EE-46CB-9BEA-7D2DABE1A068}" presName="node" presStyleLbl="node1" presStyleIdx="3" presStyleCnt="5">
        <dgm:presLayoutVars>
          <dgm:bulletEnabled val="1"/>
        </dgm:presLayoutVars>
      </dgm:prSet>
      <dgm:spPr/>
    </dgm:pt>
    <dgm:pt modelId="{644204F5-61A1-4F7D-B0C0-5CF5B6BE5ACC}" type="pres">
      <dgm:prSet presAssocID="{551EE13F-AABC-465E-8179-E259ADCA5E04}" presName="sibTrans" presStyleCnt="0"/>
      <dgm:spPr/>
    </dgm:pt>
    <dgm:pt modelId="{D9ED766B-6443-478B-9A1C-AB6AB34EB296}" type="pres">
      <dgm:prSet presAssocID="{F68963E3-709C-47C8-B1B3-85FAA71F5CE4}" presName="node" presStyleLbl="node1" presStyleIdx="4" presStyleCnt="5">
        <dgm:presLayoutVars>
          <dgm:bulletEnabled val="1"/>
        </dgm:presLayoutVars>
      </dgm:prSet>
      <dgm:spPr/>
    </dgm:pt>
  </dgm:ptLst>
  <dgm:cxnLst>
    <dgm:cxn modelId="{E7E5B127-A796-49F9-911E-83A446F4AAE1}" srcId="{A6702B3D-EA96-48DE-8321-43F03E839EF1}" destId="{E3D79678-38EE-46CB-9BEA-7D2DABE1A068}" srcOrd="3" destOrd="0" parTransId="{7579EA32-676A-4C51-B362-A15101ECC5A3}" sibTransId="{551EE13F-AABC-465E-8179-E259ADCA5E04}"/>
    <dgm:cxn modelId="{2DA96134-AC7A-47B1-8865-C2147F3B5B42}" type="presOf" srcId="{F68963E3-709C-47C8-B1B3-85FAA71F5CE4}" destId="{D9ED766B-6443-478B-9A1C-AB6AB34EB296}" srcOrd="0" destOrd="0" presId="urn:microsoft.com/office/officeart/2005/8/layout/default"/>
    <dgm:cxn modelId="{74545E3F-5713-4AFB-9E15-7343EB979126}" srcId="{A6702B3D-EA96-48DE-8321-43F03E839EF1}" destId="{01C45330-3020-4ACF-98E9-8B9440184BD7}" srcOrd="1" destOrd="0" parTransId="{86E81DB0-D0C5-4869-9C25-EE4BAE4E65C1}" sibTransId="{1F24372F-F016-4254-B75E-51970D4DE434}"/>
    <dgm:cxn modelId="{54043964-7E64-4DD6-866B-65F567F70334}" type="presOf" srcId="{19586D4D-2EFD-4D16-86E7-FC577D025D93}" destId="{36F46225-B35B-4BF8-930D-C786DF2DEE5E}" srcOrd="0" destOrd="0" presId="urn:microsoft.com/office/officeart/2005/8/layout/default"/>
    <dgm:cxn modelId="{1F1CC967-70A8-416F-AAB5-F1A2D6C12364}" type="presOf" srcId="{643CD81C-3D65-428D-8E43-4702189714B4}" destId="{6F8F5CB6-1DFC-49BE-94B6-8B9897C80C06}" srcOrd="0" destOrd="0" presId="urn:microsoft.com/office/officeart/2005/8/layout/default"/>
    <dgm:cxn modelId="{586D2951-0CDC-4739-AFDB-4CD43727FC7C}" srcId="{A6702B3D-EA96-48DE-8321-43F03E839EF1}" destId="{643CD81C-3D65-428D-8E43-4702189714B4}" srcOrd="0" destOrd="0" parTransId="{CE9C3C1E-56C0-49B7-B730-DA8951173F3D}" sibTransId="{B009C008-D850-4429-BD46-666089C97338}"/>
    <dgm:cxn modelId="{188B4694-0C27-4A41-9A92-7C42AF7CDCB5}" srcId="{A6702B3D-EA96-48DE-8321-43F03E839EF1}" destId="{F68963E3-709C-47C8-B1B3-85FAA71F5CE4}" srcOrd="4" destOrd="0" parTransId="{C5EDC2BF-9C4C-4ECB-9ECD-EA187D95624B}" sibTransId="{0E58A960-7A6C-4625-A84C-A88A74CE1B31}"/>
    <dgm:cxn modelId="{E809419E-AD41-401A-BF16-32BB1B19FF4D}" type="presOf" srcId="{01C45330-3020-4ACF-98E9-8B9440184BD7}" destId="{2943B69B-6FD5-4F33-90FA-B6A44709C2DC}" srcOrd="0" destOrd="0" presId="urn:microsoft.com/office/officeart/2005/8/layout/default"/>
    <dgm:cxn modelId="{D9B41D9F-9786-44C0-8329-E982DFEAF8C4}" type="presOf" srcId="{E3D79678-38EE-46CB-9BEA-7D2DABE1A068}" destId="{7557831E-24E4-4B96-8CC5-75DBFB58A8B6}" srcOrd="0" destOrd="0" presId="urn:microsoft.com/office/officeart/2005/8/layout/default"/>
    <dgm:cxn modelId="{2CB01DE2-9CCC-442D-A10A-A6336ACDB95B}" srcId="{A6702B3D-EA96-48DE-8321-43F03E839EF1}" destId="{19586D4D-2EFD-4D16-86E7-FC577D025D93}" srcOrd="2" destOrd="0" parTransId="{C396EDE7-5CAB-4AD9-B493-09B89666F319}" sibTransId="{0B117F0A-C476-493D-BCC3-37C33FE458A2}"/>
    <dgm:cxn modelId="{8E323FF4-93D4-4A8A-82A2-56BFB0123194}" type="presOf" srcId="{A6702B3D-EA96-48DE-8321-43F03E839EF1}" destId="{D45F4A35-D319-422A-BF0C-B17908058285}" srcOrd="0" destOrd="0" presId="urn:microsoft.com/office/officeart/2005/8/layout/default"/>
    <dgm:cxn modelId="{B67CE603-0970-4DA9-AD72-5D50C7D9DFE7}" type="presParOf" srcId="{D45F4A35-D319-422A-BF0C-B17908058285}" destId="{6F8F5CB6-1DFC-49BE-94B6-8B9897C80C06}" srcOrd="0" destOrd="0" presId="urn:microsoft.com/office/officeart/2005/8/layout/default"/>
    <dgm:cxn modelId="{152F7C4B-22E3-41BE-BFAD-5F806119B2B7}" type="presParOf" srcId="{D45F4A35-D319-422A-BF0C-B17908058285}" destId="{E18E6DD9-FA34-4AE5-B286-FB8500600106}" srcOrd="1" destOrd="0" presId="urn:microsoft.com/office/officeart/2005/8/layout/default"/>
    <dgm:cxn modelId="{C6368FA7-7614-43AE-AA4F-E8147F4B6CD0}" type="presParOf" srcId="{D45F4A35-D319-422A-BF0C-B17908058285}" destId="{2943B69B-6FD5-4F33-90FA-B6A44709C2DC}" srcOrd="2" destOrd="0" presId="urn:microsoft.com/office/officeart/2005/8/layout/default"/>
    <dgm:cxn modelId="{D831D4C9-2FF1-4F38-9BC7-44C04CF47FB4}" type="presParOf" srcId="{D45F4A35-D319-422A-BF0C-B17908058285}" destId="{B64AECFC-F4FC-4A1F-8819-1022FA97DB8F}" srcOrd="3" destOrd="0" presId="urn:microsoft.com/office/officeart/2005/8/layout/default"/>
    <dgm:cxn modelId="{AF651AD6-E937-41E0-9D8C-6CCE602EF745}" type="presParOf" srcId="{D45F4A35-D319-422A-BF0C-B17908058285}" destId="{36F46225-B35B-4BF8-930D-C786DF2DEE5E}" srcOrd="4" destOrd="0" presId="urn:microsoft.com/office/officeart/2005/8/layout/default"/>
    <dgm:cxn modelId="{D407BCD8-F83C-4A52-B4F3-46FD5B16D632}" type="presParOf" srcId="{D45F4A35-D319-422A-BF0C-B17908058285}" destId="{487A0B5E-ADDB-4612-A649-38CD8C329D34}" srcOrd="5" destOrd="0" presId="urn:microsoft.com/office/officeart/2005/8/layout/default"/>
    <dgm:cxn modelId="{3592C024-13E0-409A-813C-C54CBEFB36DF}" type="presParOf" srcId="{D45F4A35-D319-422A-BF0C-B17908058285}" destId="{7557831E-24E4-4B96-8CC5-75DBFB58A8B6}" srcOrd="6" destOrd="0" presId="urn:microsoft.com/office/officeart/2005/8/layout/default"/>
    <dgm:cxn modelId="{C86FACC5-AEC2-4B23-A605-B2FDE4FC4F15}" type="presParOf" srcId="{D45F4A35-D319-422A-BF0C-B17908058285}" destId="{644204F5-61A1-4F7D-B0C0-5CF5B6BE5ACC}" srcOrd="7" destOrd="0" presId="urn:microsoft.com/office/officeart/2005/8/layout/default"/>
    <dgm:cxn modelId="{03D4CA5F-B2EE-4947-900F-AA732CDD0BF6}" type="presParOf" srcId="{D45F4A35-D319-422A-BF0C-B17908058285}" destId="{D9ED766B-6443-478B-9A1C-AB6AB34EB2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B00D97-589B-4DDC-BE04-9C9F8E017D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8473B95-896D-4ADB-BBD7-9E3CE6DF7FE9}">
      <dgm:prSet phldrT="[Text]"/>
      <dgm:spPr/>
      <dgm:t>
        <a:bodyPr/>
        <a:lstStyle/>
        <a:p>
          <a:r>
            <a:rPr lang="en-US" altLang="en-US" b="1" dirty="0"/>
            <a:t>Parent/</a:t>
          </a:r>
          <a:r>
            <a:rPr lang="en-US" altLang="en-US" b="1" dirty="0" err="1"/>
            <a:t>Carer</a:t>
          </a:r>
          <a:r>
            <a:rPr lang="en-US" altLang="en-US" b="1" dirty="0"/>
            <a:t>:</a:t>
          </a:r>
          <a:r>
            <a:rPr lang="en-US" altLang="en-US" dirty="0"/>
            <a:t> available, protective, sensitive, responsive, accepting, consistent and predictable</a:t>
          </a:r>
          <a:endParaRPr lang="en-GB" dirty="0"/>
        </a:p>
      </dgm:t>
    </dgm:pt>
    <dgm:pt modelId="{D776487E-B81D-45A1-96B1-3A7CCA7D0730}" type="parTrans" cxnId="{5A9C0A90-F572-4529-AA34-23A789C393C7}">
      <dgm:prSet/>
      <dgm:spPr/>
      <dgm:t>
        <a:bodyPr/>
        <a:lstStyle/>
        <a:p>
          <a:endParaRPr lang="en-GB"/>
        </a:p>
      </dgm:t>
    </dgm:pt>
    <dgm:pt modelId="{9D9B4554-CD75-4435-A9A3-EC090F29859F}" type="sibTrans" cxnId="{5A9C0A90-F572-4529-AA34-23A789C393C7}">
      <dgm:prSet/>
      <dgm:spPr/>
      <dgm:t>
        <a:bodyPr/>
        <a:lstStyle/>
        <a:p>
          <a:endParaRPr lang="en-GB"/>
        </a:p>
      </dgm:t>
    </dgm:pt>
    <dgm:pt modelId="{1A293F13-9838-4A73-AAB8-A292FAEED94D}">
      <dgm:prSet phldrT="[Text]"/>
      <dgm:spPr/>
      <dgm:t>
        <a:bodyPr/>
        <a:lstStyle/>
        <a:p>
          <a:r>
            <a:rPr lang="en-US" altLang="en-US" b="1" dirty="0"/>
            <a:t>Internal working model:</a:t>
          </a:r>
          <a:r>
            <a:rPr lang="en-US" altLang="en-US" dirty="0"/>
            <a:t> I am lovable, others are caring &amp; dependable</a:t>
          </a:r>
          <a:endParaRPr lang="en-GB" dirty="0"/>
        </a:p>
      </dgm:t>
    </dgm:pt>
    <dgm:pt modelId="{A4F2E8CB-80E8-4B1E-BE7D-DA36DFFEE9F6}" type="parTrans" cxnId="{FC582121-72EF-47CD-8862-29A75F2DFD2D}">
      <dgm:prSet/>
      <dgm:spPr/>
      <dgm:t>
        <a:bodyPr/>
        <a:lstStyle/>
        <a:p>
          <a:endParaRPr lang="en-GB"/>
        </a:p>
      </dgm:t>
    </dgm:pt>
    <dgm:pt modelId="{EC93521C-52E5-436C-87C4-A203ACB89FB8}" type="sibTrans" cxnId="{FC582121-72EF-47CD-8862-29A75F2DFD2D}">
      <dgm:prSet/>
      <dgm:spPr/>
      <dgm:t>
        <a:bodyPr/>
        <a:lstStyle/>
        <a:p>
          <a:endParaRPr lang="en-GB"/>
        </a:p>
      </dgm:t>
    </dgm:pt>
    <dgm:pt modelId="{90D2DDBC-73E2-4093-A109-D3D347D99D56}">
      <dgm:prSet phldrT="[Text]"/>
      <dgm:spPr/>
      <dgm:t>
        <a:bodyPr/>
        <a:lstStyle/>
        <a:p>
          <a:r>
            <a:rPr lang="en-US" altLang="en-US" b="1" dirty="0"/>
            <a:t>As young child:</a:t>
          </a:r>
          <a:r>
            <a:rPr lang="en-US" altLang="en-US" dirty="0"/>
            <a:t> learns through play; begins to understand own and others’ mental states</a:t>
          </a:r>
          <a:endParaRPr lang="en-GB" dirty="0"/>
        </a:p>
      </dgm:t>
    </dgm:pt>
    <dgm:pt modelId="{C12F606D-F7BD-4E34-B258-D00E25675562}" type="parTrans" cxnId="{02A45BA1-708C-4507-B8A3-ABB525991EED}">
      <dgm:prSet/>
      <dgm:spPr/>
      <dgm:t>
        <a:bodyPr/>
        <a:lstStyle/>
        <a:p>
          <a:endParaRPr lang="en-GB"/>
        </a:p>
      </dgm:t>
    </dgm:pt>
    <dgm:pt modelId="{CF1FBCB6-4107-4F71-A728-EC039066D51C}" type="sibTrans" cxnId="{02A45BA1-708C-4507-B8A3-ABB525991EED}">
      <dgm:prSet/>
      <dgm:spPr/>
      <dgm:t>
        <a:bodyPr/>
        <a:lstStyle/>
        <a:p>
          <a:endParaRPr lang="en-GB"/>
        </a:p>
      </dgm:t>
    </dgm:pt>
    <dgm:pt modelId="{429F03C6-D8B4-4FBF-99A6-9A56811E0C3F}">
      <dgm:prSet phldrT="[Text]"/>
      <dgm:spPr/>
      <dgm:t>
        <a:bodyPr/>
        <a:lstStyle/>
        <a:p>
          <a:r>
            <a:rPr lang="en-US" altLang="en-US" dirty="0"/>
            <a:t>values relationships; independent and secure.</a:t>
          </a:r>
          <a:endParaRPr lang="en-GB" dirty="0"/>
        </a:p>
      </dgm:t>
    </dgm:pt>
    <dgm:pt modelId="{C5D3D2EC-ECF0-4809-A01D-6CE74B94E017}" type="parTrans" cxnId="{4CA9CE6E-8057-4F97-8002-441FF02C52B9}">
      <dgm:prSet/>
      <dgm:spPr/>
      <dgm:t>
        <a:bodyPr/>
        <a:lstStyle/>
        <a:p>
          <a:endParaRPr lang="en-GB"/>
        </a:p>
      </dgm:t>
    </dgm:pt>
    <dgm:pt modelId="{52E2A052-3B22-4D47-BE29-D9A442B33412}" type="sibTrans" cxnId="{4CA9CE6E-8057-4F97-8002-441FF02C52B9}">
      <dgm:prSet/>
      <dgm:spPr/>
      <dgm:t>
        <a:bodyPr/>
        <a:lstStyle/>
        <a:p>
          <a:endParaRPr lang="en-GB"/>
        </a:p>
      </dgm:t>
    </dgm:pt>
    <dgm:pt modelId="{E2B9918D-F1E6-4858-BE5C-8C2E1C480857}">
      <dgm:prSet phldrT="[Text]"/>
      <dgm:spPr/>
      <dgm:t>
        <a:bodyPr/>
        <a:lstStyle/>
        <a:p>
          <a:r>
            <a:rPr lang="en-US" altLang="en-US" b="1" dirty="0"/>
            <a:t>older child: </a:t>
          </a:r>
          <a:r>
            <a:rPr lang="en-US" altLang="en-US" dirty="0"/>
            <a:t>has sense of self-efficacy, self confidence and social competence; has some skills for coping effectively with frustration and stress</a:t>
          </a:r>
          <a:endParaRPr lang="en-GB" dirty="0"/>
        </a:p>
      </dgm:t>
    </dgm:pt>
    <dgm:pt modelId="{677A0E6B-19FA-4EF2-9F68-37D8E86A3A3E}" type="parTrans" cxnId="{883E6AF1-0D00-456A-BDFA-6FD234BC28DC}">
      <dgm:prSet/>
      <dgm:spPr/>
      <dgm:t>
        <a:bodyPr/>
        <a:lstStyle/>
        <a:p>
          <a:endParaRPr lang="en-GB"/>
        </a:p>
      </dgm:t>
    </dgm:pt>
    <dgm:pt modelId="{C5993343-CC0E-4E9C-BA86-C15700CC893E}" type="sibTrans" cxnId="{883E6AF1-0D00-456A-BDFA-6FD234BC28DC}">
      <dgm:prSet/>
      <dgm:spPr/>
      <dgm:t>
        <a:bodyPr/>
        <a:lstStyle/>
        <a:p>
          <a:endParaRPr lang="en-GB"/>
        </a:p>
      </dgm:t>
    </dgm:pt>
    <dgm:pt modelId="{CEA2C11B-A665-48D5-A72C-392FA7542974}">
      <dgm:prSet phldrT="[Text]"/>
      <dgm:spPr/>
      <dgm:t>
        <a:bodyPr/>
        <a:lstStyle/>
        <a:p>
          <a:r>
            <a:rPr lang="en-US" altLang="en-US" dirty="0"/>
            <a:t>consistent, responsive and predictable; able to promote secure attachment in own children</a:t>
          </a:r>
          <a:endParaRPr lang="en-GB" dirty="0"/>
        </a:p>
      </dgm:t>
    </dgm:pt>
    <dgm:pt modelId="{0A6FFA19-2035-4BC5-ABBB-8562C357D0CB}" type="parTrans" cxnId="{75B26701-D4F0-430F-9681-338C46E8CDF6}">
      <dgm:prSet/>
      <dgm:spPr/>
      <dgm:t>
        <a:bodyPr/>
        <a:lstStyle/>
        <a:p>
          <a:endParaRPr lang="en-GB"/>
        </a:p>
      </dgm:t>
    </dgm:pt>
    <dgm:pt modelId="{190EDC4B-7D8B-47E5-8837-91D1E5406199}" type="sibTrans" cxnId="{75B26701-D4F0-430F-9681-338C46E8CDF6}">
      <dgm:prSet/>
      <dgm:spPr/>
      <dgm:t>
        <a:bodyPr/>
        <a:lstStyle/>
        <a:p>
          <a:endParaRPr lang="en-GB"/>
        </a:p>
      </dgm:t>
    </dgm:pt>
    <dgm:pt modelId="{1F9F745D-8079-46BD-95CC-66E10FDD63A7}" type="pres">
      <dgm:prSet presAssocID="{39B00D97-589B-4DDC-BE04-9C9F8E017D4F}" presName="CompostProcess" presStyleCnt="0">
        <dgm:presLayoutVars>
          <dgm:dir/>
          <dgm:resizeHandles val="exact"/>
        </dgm:presLayoutVars>
      </dgm:prSet>
      <dgm:spPr/>
    </dgm:pt>
    <dgm:pt modelId="{A5C4C0B5-29D4-459D-A550-A60BA2986E80}" type="pres">
      <dgm:prSet presAssocID="{39B00D97-589B-4DDC-BE04-9C9F8E017D4F}" presName="arrow" presStyleLbl="bgShp" presStyleIdx="0" presStyleCnt="1"/>
      <dgm:spPr/>
    </dgm:pt>
    <dgm:pt modelId="{B6955E98-F51D-4BCE-993D-5B9DB12189D2}" type="pres">
      <dgm:prSet presAssocID="{39B00D97-589B-4DDC-BE04-9C9F8E017D4F}" presName="linearProcess" presStyleCnt="0"/>
      <dgm:spPr/>
    </dgm:pt>
    <dgm:pt modelId="{127CF763-C15F-46FB-BBAA-3B321D566844}" type="pres">
      <dgm:prSet presAssocID="{08473B95-896D-4ADB-BBD7-9E3CE6DF7FE9}" presName="textNode" presStyleLbl="node1" presStyleIdx="0" presStyleCnt="6">
        <dgm:presLayoutVars>
          <dgm:bulletEnabled val="1"/>
        </dgm:presLayoutVars>
      </dgm:prSet>
      <dgm:spPr/>
    </dgm:pt>
    <dgm:pt modelId="{66791B8E-B2EE-4324-9834-359B3C73AA8B}" type="pres">
      <dgm:prSet presAssocID="{9D9B4554-CD75-4435-A9A3-EC090F29859F}" presName="sibTrans" presStyleCnt="0"/>
      <dgm:spPr/>
    </dgm:pt>
    <dgm:pt modelId="{76DAD26A-2C13-451B-A446-EC8D97A4C3E9}" type="pres">
      <dgm:prSet presAssocID="{1A293F13-9838-4A73-AAB8-A292FAEED94D}" presName="textNode" presStyleLbl="node1" presStyleIdx="1" presStyleCnt="6">
        <dgm:presLayoutVars>
          <dgm:bulletEnabled val="1"/>
        </dgm:presLayoutVars>
      </dgm:prSet>
      <dgm:spPr/>
    </dgm:pt>
    <dgm:pt modelId="{0DC5DA1C-4137-4944-A40B-F63F274D46AE}" type="pres">
      <dgm:prSet presAssocID="{EC93521C-52E5-436C-87C4-A203ACB89FB8}" presName="sibTrans" presStyleCnt="0"/>
      <dgm:spPr/>
    </dgm:pt>
    <dgm:pt modelId="{8DD0C8F3-F314-4EF3-92A7-2A814EB477D1}" type="pres">
      <dgm:prSet presAssocID="{90D2DDBC-73E2-4093-A109-D3D347D99D56}" presName="textNode" presStyleLbl="node1" presStyleIdx="2" presStyleCnt="6">
        <dgm:presLayoutVars>
          <dgm:bulletEnabled val="1"/>
        </dgm:presLayoutVars>
      </dgm:prSet>
      <dgm:spPr/>
    </dgm:pt>
    <dgm:pt modelId="{934AF6DA-EDA2-4162-B5F2-905BAC5A55DA}" type="pres">
      <dgm:prSet presAssocID="{CF1FBCB6-4107-4F71-A728-EC039066D51C}" presName="sibTrans" presStyleCnt="0"/>
      <dgm:spPr/>
    </dgm:pt>
    <dgm:pt modelId="{EBCA2BA2-6E71-4F18-BDCB-FBB0819CD698}" type="pres">
      <dgm:prSet presAssocID="{E2B9918D-F1E6-4858-BE5C-8C2E1C480857}" presName="textNode" presStyleLbl="node1" presStyleIdx="3" presStyleCnt="6">
        <dgm:presLayoutVars>
          <dgm:bulletEnabled val="1"/>
        </dgm:presLayoutVars>
      </dgm:prSet>
      <dgm:spPr/>
    </dgm:pt>
    <dgm:pt modelId="{367E88B1-EDF3-4D49-B9D2-6A45A108AC19}" type="pres">
      <dgm:prSet presAssocID="{C5993343-CC0E-4E9C-BA86-C15700CC893E}" presName="sibTrans" presStyleCnt="0"/>
      <dgm:spPr/>
    </dgm:pt>
    <dgm:pt modelId="{EBD66B77-AC83-4314-BA11-C70C49C6A3CC}" type="pres">
      <dgm:prSet presAssocID="{429F03C6-D8B4-4FBF-99A6-9A56811E0C3F}" presName="textNode" presStyleLbl="node1" presStyleIdx="4" presStyleCnt="6">
        <dgm:presLayoutVars>
          <dgm:bulletEnabled val="1"/>
        </dgm:presLayoutVars>
      </dgm:prSet>
      <dgm:spPr/>
    </dgm:pt>
    <dgm:pt modelId="{899940D5-6F0B-4888-AB48-B07C28E1FCB0}" type="pres">
      <dgm:prSet presAssocID="{52E2A052-3B22-4D47-BE29-D9A442B33412}" presName="sibTrans" presStyleCnt="0"/>
      <dgm:spPr/>
    </dgm:pt>
    <dgm:pt modelId="{42A54505-74D8-45D8-BCA6-AEE6E042238E}" type="pres">
      <dgm:prSet presAssocID="{CEA2C11B-A665-48D5-A72C-392FA754297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5B26701-D4F0-430F-9681-338C46E8CDF6}" srcId="{39B00D97-589B-4DDC-BE04-9C9F8E017D4F}" destId="{CEA2C11B-A665-48D5-A72C-392FA7542974}" srcOrd="5" destOrd="0" parTransId="{0A6FFA19-2035-4BC5-ABBB-8562C357D0CB}" sibTransId="{190EDC4B-7D8B-47E5-8837-91D1E5406199}"/>
    <dgm:cxn modelId="{0467AC19-FA1D-462A-B390-239612646626}" type="presOf" srcId="{E2B9918D-F1E6-4858-BE5C-8C2E1C480857}" destId="{EBCA2BA2-6E71-4F18-BDCB-FBB0819CD698}" srcOrd="0" destOrd="0" presId="urn:microsoft.com/office/officeart/2005/8/layout/hProcess9"/>
    <dgm:cxn modelId="{FC582121-72EF-47CD-8862-29A75F2DFD2D}" srcId="{39B00D97-589B-4DDC-BE04-9C9F8E017D4F}" destId="{1A293F13-9838-4A73-AAB8-A292FAEED94D}" srcOrd="1" destOrd="0" parTransId="{A4F2E8CB-80E8-4B1E-BE7D-DA36DFFEE9F6}" sibTransId="{EC93521C-52E5-436C-87C4-A203ACB89FB8}"/>
    <dgm:cxn modelId="{4CA9CE6E-8057-4F97-8002-441FF02C52B9}" srcId="{39B00D97-589B-4DDC-BE04-9C9F8E017D4F}" destId="{429F03C6-D8B4-4FBF-99A6-9A56811E0C3F}" srcOrd="4" destOrd="0" parTransId="{C5D3D2EC-ECF0-4809-A01D-6CE74B94E017}" sibTransId="{52E2A052-3B22-4D47-BE29-D9A442B33412}"/>
    <dgm:cxn modelId="{49719072-DED6-437F-BA2D-0CE86EBC7D11}" type="presOf" srcId="{08473B95-896D-4ADB-BBD7-9E3CE6DF7FE9}" destId="{127CF763-C15F-46FB-BBAA-3B321D566844}" srcOrd="0" destOrd="0" presId="urn:microsoft.com/office/officeart/2005/8/layout/hProcess9"/>
    <dgm:cxn modelId="{0EF9E874-C97F-4424-8DEA-179DC74F5E38}" type="presOf" srcId="{1A293F13-9838-4A73-AAB8-A292FAEED94D}" destId="{76DAD26A-2C13-451B-A446-EC8D97A4C3E9}" srcOrd="0" destOrd="0" presId="urn:microsoft.com/office/officeart/2005/8/layout/hProcess9"/>
    <dgm:cxn modelId="{93E61875-8CDC-4DB2-8470-CF909F446CDB}" type="presOf" srcId="{CEA2C11B-A665-48D5-A72C-392FA7542974}" destId="{42A54505-74D8-45D8-BCA6-AEE6E042238E}" srcOrd="0" destOrd="0" presId="urn:microsoft.com/office/officeart/2005/8/layout/hProcess9"/>
    <dgm:cxn modelId="{EEA77158-A4E5-491F-925B-1A87D2BD7C87}" type="presOf" srcId="{39B00D97-589B-4DDC-BE04-9C9F8E017D4F}" destId="{1F9F745D-8079-46BD-95CC-66E10FDD63A7}" srcOrd="0" destOrd="0" presId="urn:microsoft.com/office/officeart/2005/8/layout/hProcess9"/>
    <dgm:cxn modelId="{5A9C0A90-F572-4529-AA34-23A789C393C7}" srcId="{39B00D97-589B-4DDC-BE04-9C9F8E017D4F}" destId="{08473B95-896D-4ADB-BBD7-9E3CE6DF7FE9}" srcOrd="0" destOrd="0" parTransId="{D776487E-B81D-45A1-96B1-3A7CCA7D0730}" sibTransId="{9D9B4554-CD75-4435-A9A3-EC090F29859F}"/>
    <dgm:cxn modelId="{02A45BA1-708C-4507-B8A3-ABB525991EED}" srcId="{39B00D97-589B-4DDC-BE04-9C9F8E017D4F}" destId="{90D2DDBC-73E2-4093-A109-D3D347D99D56}" srcOrd="2" destOrd="0" parTransId="{C12F606D-F7BD-4E34-B258-D00E25675562}" sibTransId="{CF1FBCB6-4107-4F71-A728-EC039066D51C}"/>
    <dgm:cxn modelId="{A6EA42BD-2471-4A60-B7FB-35945038B2EC}" type="presOf" srcId="{429F03C6-D8B4-4FBF-99A6-9A56811E0C3F}" destId="{EBD66B77-AC83-4314-BA11-C70C49C6A3CC}" srcOrd="0" destOrd="0" presId="urn:microsoft.com/office/officeart/2005/8/layout/hProcess9"/>
    <dgm:cxn modelId="{94053FDC-3B18-45B0-9896-C54C34D2797B}" type="presOf" srcId="{90D2DDBC-73E2-4093-A109-D3D347D99D56}" destId="{8DD0C8F3-F314-4EF3-92A7-2A814EB477D1}" srcOrd="0" destOrd="0" presId="urn:microsoft.com/office/officeart/2005/8/layout/hProcess9"/>
    <dgm:cxn modelId="{883E6AF1-0D00-456A-BDFA-6FD234BC28DC}" srcId="{39B00D97-589B-4DDC-BE04-9C9F8E017D4F}" destId="{E2B9918D-F1E6-4858-BE5C-8C2E1C480857}" srcOrd="3" destOrd="0" parTransId="{677A0E6B-19FA-4EF2-9F68-37D8E86A3A3E}" sibTransId="{C5993343-CC0E-4E9C-BA86-C15700CC893E}"/>
    <dgm:cxn modelId="{E53430D3-5704-4AB8-9B57-6CD15F02295F}" type="presParOf" srcId="{1F9F745D-8079-46BD-95CC-66E10FDD63A7}" destId="{A5C4C0B5-29D4-459D-A550-A60BA2986E80}" srcOrd="0" destOrd="0" presId="urn:microsoft.com/office/officeart/2005/8/layout/hProcess9"/>
    <dgm:cxn modelId="{754A5869-BB5E-41AE-86C6-0E8F8CB770FA}" type="presParOf" srcId="{1F9F745D-8079-46BD-95CC-66E10FDD63A7}" destId="{B6955E98-F51D-4BCE-993D-5B9DB12189D2}" srcOrd="1" destOrd="0" presId="urn:microsoft.com/office/officeart/2005/8/layout/hProcess9"/>
    <dgm:cxn modelId="{486AA5FB-196C-4F70-BA65-B430D92ED638}" type="presParOf" srcId="{B6955E98-F51D-4BCE-993D-5B9DB12189D2}" destId="{127CF763-C15F-46FB-BBAA-3B321D566844}" srcOrd="0" destOrd="0" presId="urn:microsoft.com/office/officeart/2005/8/layout/hProcess9"/>
    <dgm:cxn modelId="{8F9BC795-A92C-4E66-A992-EBE84ED5B161}" type="presParOf" srcId="{B6955E98-F51D-4BCE-993D-5B9DB12189D2}" destId="{66791B8E-B2EE-4324-9834-359B3C73AA8B}" srcOrd="1" destOrd="0" presId="urn:microsoft.com/office/officeart/2005/8/layout/hProcess9"/>
    <dgm:cxn modelId="{6F8A5A08-FA67-4ED2-ACD6-23A3A129BA20}" type="presParOf" srcId="{B6955E98-F51D-4BCE-993D-5B9DB12189D2}" destId="{76DAD26A-2C13-451B-A446-EC8D97A4C3E9}" srcOrd="2" destOrd="0" presId="urn:microsoft.com/office/officeart/2005/8/layout/hProcess9"/>
    <dgm:cxn modelId="{C34D4324-19D7-48EA-BD1F-210FEE507121}" type="presParOf" srcId="{B6955E98-F51D-4BCE-993D-5B9DB12189D2}" destId="{0DC5DA1C-4137-4944-A40B-F63F274D46AE}" srcOrd="3" destOrd="0" presId="urn:microsoft.com/office/officeart/2005/8/layout/hProcess9"/>
    <dgm:cxn modelId="{A78F5F31-91A6-429D-997A-2808A96A4E42}" type="presParOf" srcId="{B6955E98-F51D-4BCE-993D-5B9DB12189D2}" destId="{8DD0C8F3-F314-4EF3-92A7-2A814EB477D1}" srcOrd="4" destOrd="0" presId="urn:microsoft.com/office/officeart/2005/8/layout/hProcess9"/>
    <dgm:cxn modelId="{6244D0A0-3D71-45C5-B665-0F475835926F}" type="presParOf" srcId="{B6955E98-F51D-4BCE-993D-5B9DB12189D2}" destId="{934AF6DA-EDA2-4162-B5F2-905BAC5A55DA}" srcOrd="5" destOrd="0" presId="urn:microsoft.com/office/officeart/2005/8/layout/hProcess9"/>
    <dgm:cxn modelId="{39CBD8A4-7A9C-480B-AA4F-FB1A7A959136}" type="presParOf" srcId="{B6955E98-F51D-4BCE-993D-5B9DB12189D2}" destId="{EBCA2BA2-6E71-4F18-BDCB-FBB0819CD698}" srcOrd="6" destOrd="0" presId="urn:microsoft.com/office/officeart/2005/8/layout/hProcess9"/>
    <dgm:cxn modelId="{79E2370F-33FF-4812-BA9D-049F9251FD2F}" type="presParOf" srcId="{B6955E98-F51D-4BCE-993D-5B9DB12189D2}" destId="{367E88B1-EDF3-4D49-B9D2-6A45A108AC19}" srcOrd="7" destOrd="0" presId="urn:microsoft.com/office/officeart/2005/8/layout/hProcess9"/>
    <dgm:cxn modelId="{B9DBC704-3229-4187-9AC2-A8F1CDFD6BA8}" type="presParOf" srcId="{B6955E98-F51D-4BCE-993D-5B9DB12189D2}" destId="{EBD66B77-AC83-4314-BA11-C70C49C6A3CC}" srcOrd="8" destOrd="0" presId="urn:microsoft.com/office/officeart/2005/8/layout/hProcess9"/>
    <dgm:cxn modelId="{9342DD05-5D0D-4FCF-8889-185DD211F8FD}" type="presParOf" srcId="{B6955E98-F51D-4BCE-993D-5B9DB12189D2}" destId="{899940D5-6F0B-4888-AB48-B07C28E1FCB0}" srcOrd="9" destOrd="0" presId="urn:microsoft.com/office/officeart/2005/8/layout/hProcess9"/>
    <dgm:cxn modelId="{7BC96EC6-D045-416B-9F71-1D01D5674AE0}" type="presParOf" srcId="{B6955E98-F51D-4BCE-993D-5B9DB12189D2}" destId="{42A54505-74D8-45D8-BCA6-AEE6E042238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36CD9D-F999-4BE5-84EC-25CF323464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AB89B7-2DDD-4126-BBE7-FA23004CDA4C}">
      <dgm:prSet phldrT="[Text]"/>
      <dgm:spPr/>
      <dgm:t>
        <a:bodyPr/>
        <a:lstStyle/>
        <a:p>
          <a:r>
            <a:rPr lang="en-US" altLang="en-US" b="1" dirty="0" err="1"/>
            <a:t>Carer</a:t>
          </a:r>
          <a:r>
            <a:rPr lang="en-US" altLang="en-US" b="1" dirty="0"/>
            <a:t>: </a:t>
          </a:r>
          <a:r>
            <a:rPr lang="en-US" altLang="en-US" dirty="0"/>
            <a:t>consistently unresponsive to child’s needs: resentful and rejecting or intrusive and controlling</a:t>
          </a:r>
          <a:endParaRPr lang="en-GB" dirty="0"/>
        </a:p>
      </dgm:t>
    </dgm:pt>
    <dgm:pt modelId="{794FECD5-0647-4F7C-A85A-7906CF94E7DA}" type="parTrans" cxnId="{0C15992F-B89B-451F-8081-6F947379354A}">
      <dgm:prSet/>
      <dgm:spPr/>
      <dgm:t>
        <a:bodyPr/>
        <a:lstStyle/>
        <a:p>
          <a:endParaRPr lang="en-GB"/>
        </a:p>
      </dgm:t>
    </dgm:pt>
    <dgm:pt modelId="{574175A1-376A-4F14-B0A8-E6902FAB68EF}" type="sibTrans" cxnId="{0C15992F-B89B-451F-8081-6F947379354A}">
      <dgm:prSet/>
      <dgm:spPr/>
      <dgm:t>
        <a:bodyPr/>
        <a:lstStyle/>
        <a:p>
          <a:endParaRPr lang="en-GB"/>
        </a:p>
      </dgm:t>
    </dgm:pt>
    <dgm:pt modelId="{A7D1A495-A852-437F-9BE0-EA450E26D3E9}">
      <dgm:prSet phldrT="[Text]"/>
      <dgm:spPr/>
      <dgm:t>
        <a:bodyPr/>
        <a:lstStyle/>
        <a:p>
          <a:r>
            <a:rPr lang="en-US" altLang="en-US" b="1" dirty="0"/>
            <a:t>Internal working model:</a:t>
          </a:r>
          <a:r>
            <a:rPr lang="en-US" altLang="en-US" dirty="0"/>
            <a:t> </a:t>
          </a:r>
        </a:p>
        <a:p>
          <a:r>
            <a:rPr lang="en-US" altLang="en-US" dirty="0"/>
            <a:t>I’m unlovable</a:t>
          </a:r>
          <a:endParaRPr lang="en-GB" dirty="0"/>
        </a:p>
      </dgm:t>
    </dgm:pt>
    <dgm:pt modelId="{F4D3FC35-281C-4EAD-AEBC-2F99AD2157CB}" type="parTrans" cxnId="{C554F047-4F33-4F30-B265-36095DABF58D}">
      <dgm:prSet/>
      <dgm:spPr/>
      <dgm:t>
        <a:bodyPr/>
        <a:lstStyle/>
        <a:p>
          <a:endParaRPr lang="en-GB"/>
        </a:p>
      </dgm:t>
    </dgm:pt>
    <dgm:pt modelId="{F379EACF-44C4-49BA-B8C0-03914A0AC13B}" type="sibTrans" cxnId="{C554F047-4F33-4F30-B265-36095DABF58D}">
      <dgm:prSet/>
      <dgm:spPr/>
      <dgm:t>
        <a:bodyPr/>
        <a:lstStyle/>
        <a:p>
          <a:endParaRPr lang="en-GB"/>
        </a:p>
      </dgm:t>
    </dgm:pt>
    <dgm:pt modelId="{1A01DD25-80EC-4C6D-9CD5-F96D458E6544}">
      <dgm:prSet phldrT="[Text]"/>
      <dgm:spPr/>
      <dgm:t>
        <a:bodyPr/>
        <a:lstStyle/>
        <a:p>
          <a:r>
            <a:rPr lang="en-US" altLang="en-US" b="1" dirty="0"/>
            <a:t>As infant/young child:</a:t>
          </a:r>
          <a:r>
            <a:rPr lang="en-US" altLang="en-US" dirty="0"/>
            <a:t> </a:t>
          </a:r>
        </a:p>
        <a:p>
          <a:r>
            <a:rPr lang="en-US" altLang="en-US" dirty="0"/>
            <a:t>inhibits emotional expression; undemanding, self-sufficient uncomfortable with closeness</a:t>
          </a:r>
          <a:endParaRPr lang="en-GB" dirty="0"/>
        </a:p>
      </dgm:t>
    </dgm:pt>
    <dgm:pt modelId="{C6B2879F-522A-46B6-8983-37B0E3B091DF}" type="parTrans" cxnId="{68D3292A-0F75-467E-A666-60BB9BA99824}">
      <dgm:prSet/>
      <dgm:spPr/>
      <dgm:t>
        <a:bodyPr/>
        <a:lstStyle/>
        <a:p>
          <a:endParaRPr lang="en-GB"/>
        </a:p>
      </dgm:t>
    </dgm:pt>
    <dgm:pt modelId="{E44B47DC-E642-47B9-8D33-64F47C278AFD}" type="sibTrans" cxnId="{68D3292A-0F75-467E-A666-60BB9BA99824}">
      <dgm:prSet/>
      <dgm:spPr/>
      <dgm:t>
        <a:bodyPr/>
        <a:lstStyle/>
        <a:p>
          <a:endParaRPr lang="en-GB"/>
        </a:p>
      </dgm:t>
    </dgm:pt>
    <dgm:pt modelId="{4068514B-D363-4F5E-BE8A-E4980224B098}">
      <dgm:prSet phldrT="[Text]"/>
      <dgm:spPr/>
      <dgm:t>
        <a:bodyPr/>
        <a:lstStyle/>
        <a:p>
          <a:r>
            <a:rPr lang="en-US" altLang="en-US" b="1" dirty="0"/>
            <a:t>As older child:</a:t>
          </a:r>
          <a:r>
            <a:rPr lang="en-US" altLang="en-US" dirty="0"/>
            <a:t> self-reliant, independent; achievement orientated </a:t>
          </a:r>
          <a:endParaRPr lang="en-GB" dirty="0"/>
        </a:p>
      </dgm:t>
    </dgm:pt>
    <dgm:pt modelId="{8748AB42-E942-4259-80FA-B613B2662345}" type="parTrans" cxnId="{2846FC98-CEF1-4311-983F-B2560300AC46}">
      <dgm:prSet/>
      <dgm:spPr/>
      <dgm:t>
        <a:bodyPr/>
        <a:lstStyle/>
        <a:p>
          <a:endParaRPr lang="en-GB"/>
        </a:p>
      </dgm:t>
    </dgm:pt>
    <dgm:pt modelId="{DCDFB8AB-4DF6-43C5-8895-54D6ACDD6496}" type="sibTrans" cxnId="{2846FC98-CEF1-4311-983F-B2560300AC46}">
      <dgm:prSet/>
      <dgm:spPr/>
      <dgm:t>
        <a:bodyPr/>
        <a:lstStyle/>
        <a:p>
          <a:endParaRPr lang="en-GB"/>
        </a:p>
      </dgm:t>
    </dgm:pt>
    <dgm:pt modelId="{B78E8EC9-87A1-4AA6-BE2D-3929D21304E9}">
      <dgm:prSet phldrT="[Text]"/>
      <dgm:spPr/>
      <dgm:t>
        <a:bodyPr/>
        <a:lstStyle/>
        <a:p>
          <a:r>
            <a:rPr lang="en-US" altLang="en-US" b="1" dirty="0"/>
            <a:t>As adult:</a:t>
          </a:r>
          <a:r>
            <a:rPr lang="en-US" altLang="en-US" dirty="0"/>
            <a:t> avoids emotional intimacy; intellectualizes emotions; task orientated; may appear cold and detached</a:t>
          </a:r>
          <a:endParaRPr lang="en-GB" dirty="0"/>
        </a:p>
      </dgm:t>
    </dgm:pt>
    <dgm:pt modelId="{AD866EA1-6D5C-4B67-8275-513B97697797}" type="parTrans" cxnId="{3B0222F8-E485-4A52-8C2E-E3AA40178D31}">
      <dgm:prSet/>
      <dgm:spPr/>
      <dgm:t>
        <a:bodyPr/>
        <a:lstStyle/>
        <a:p>
          <a:endParaRPr lang="en-GB"/>
        </a:p>
      </dgm:t>
    </dgm:pt>
    <dgm:pt modelId="{BED00152-E3A5-42CC-809D-70CB0863300B}" type="sibTrans" cxnId="{3B0222F8-E485-4A52-8C2E-E3AA40178D31}">
      <dgm:prSet/>
      <dgm:spPr/>
      <dgm:t>
        <a:bodyPr/>
        <a:lstStyle/>
        <a:p>
          <a:endParaRPr lang="en-GB"/>
        </a:p>
      </dgm:t>
    </dgm:pt>
    <dgm:pt modelId="{1D82BE08-1BD6-4905-BF7D-C5924C5A5587}">
      <dgm:prSet phldrT="[Text]"/>
      <dgm:spPr/>
      <dgm:t>
        <a:bodyPr/>
        <a:lstStyle/>
        <a:p>
          <a:r>
            <a:rPr lang="en-US" altLang="en-US" b="1" dirty="0"/>
            <a:t>As parent:</a:t>
          </a:r>
          <a:r>
            <a:rPr lang="en-US" altLang="en-US" dirty="0"/>
            <a:t> child’s distress leads to anxiety; dismissive of child’s distress and likely to view it as attention-seeking.</a:t>
          </a:r>
          <a:endParaRPr lang="en-GB" dirty="0"/>
        </a:p>
      </dgm:t>
    </dgm:pt>
    <dgm:pt modelId="{C7E5517C-5658-4AF6-A52D-74F1A6BD74D9}" type="parTrans" cxnId="{692C84B3-F3B8-482F-B06A-0A3BC6CD385A}">
      <dgm:prSet/>
      <dgm:spPr/>
      <dgm:t>
        <a:bodyPr/>
        <a:lstStyle/>
        <a:p>
          <a:endParaRPr lang="en-GB"/>
        </a:p>
      </dgm:t>
    </dgm:pt>
    <dgm:pt modelId="{5AABCF21-1388-448C-BFBB-C47B0AA8F3D1}" type="sibTrans" cxnId="{692C84B3-F3B8-482F-B06A-0A3BC6CD385A}">
      <dgm:prSet/>
      <dgm:spPr/>
      <dgm:t>
        <a:bodyPr/>
        <a:lstStyle/>
        <a:p>
          <a:endParaRPr lang="en-GB"/>
        </a:p>
      </dgm:t>
    </dgm:pt>
    <dgm:pt modelId="{A79AC493-2B27-4976-AC60-8DD56E410160}" type="pres">
      <dgm:prSet presAssocID="{9436CD9D-F999-4BE5-84EC-25CF3234648F}" presName="CompostProcess" presStyleCnt="0">
        <dgm:presLayoutVars>
          <dgm:dir/>
          <dgm:resizeHandles val="exact"/>
        </dgm:presLayoutVars>
      </dgm:prSet>
      <dgm:spPr/>
    </dgm:pt>
    <dgm:pt modelId="{4ED21D58-D4D6-4D12-AD52-2878CFF8071A}" type="pres">
      <dgm:prSet presAssocID="{9436CD9D-F999-4BE5-84EC-25CF3234648F}" presName="arrow" presStyleLbl="bgShp" presStyleIdx="0" presStyleCnt="1"/>
      <dgm:spPr/>
    </dgm:pt>
    <dgm:pt modelId="{8DC14046-C823-4324-8453-FCDFCF2F8B47}" type="pres">
      <dgm:prSet presAssocID="{9436CD9D-F999-4BE5-84EC-25CF3234648F}" presName="linearProcess" presStyleCnt="0"/>
      <dgm:spPr/>
    </dgm:pt>
    <dgm:pt modelId="{64DBD5F1-0129-4B5F-BE7F-5DAA3F11ED90}" type="pres">
      <dgm:prSet presAssocID="{65AB89B7-2DDD-4126-BBE7-FA23004CDA4C}" presName="textNode" presStyleLbl="node1" presStyleIdx="0" presStyleCnt="6">
        <dgm:presLayoutVars>
          <dgm:bulletEnabled val="1"/>
        </dgm:presLayoutVars>
      </dgm:prSet>
      <dgm:spPr/>
    </dgm:pt>
    <dgm:pt modelId="{8B324B25-7791-4A8F-9EB4-2F282266FA4E}" type="pres">
      <dgm:prSet presAssocID="{574175A1-376A-4F14-B0A8-E6902FAB68EF}" presName="sibTrans" presStyleCnt="0"/>
      <dgm:spPr/>
    </dgm:pt>
    <dgm:pt modelId="{D210D2CC-B866-488B-9C97-B73B5ED05ECB}" type="pres">
      <dgm:prSet presAssocID="{A7D1A495-A852-437F-9BE0-EA450E26D3E9}" presName="textNode" presStyleLbl="node1" presStyleIdx="1" presStyleCnt="6">
        <dgm:presLayoutVars>
          <dgm:bulletEnabled val="1"/>
        </dgm:presLayoutVars>
      </dgm:prSet>
      <dgm:spPr/>
    </dgm:pt>
    <dgm:pt modelId="{06D592B0-4C4F-4607-836B-201CB7CB3949}" type="pres">
      <dgm:prSet presAssocID="{F379EACF-44C4-49BA-B8C0-03914A0AC13B}" presName="sibTrans" presStyleCnt="0"/>
      <dgm:spPr/>
    </dgm:pt>
    <dgm:pt modelId="{B75A55CC-C8F4-4FCD-8627-23715555B06D}" type="pres">
      <dgm:prSet presAssocID="{1A01DD25-80EC-4C6D-9CD5-F96D458E6544}" presName="textNode" presStyleLbl="node1" presStyleIdx="2" presStyleCnt="6">
        <dgm:presLayoutVars>
          <dgm:bulletEnabled val="1"/>
        </dgm:presLayoutVars>
      </dgm:prSet>
      <dgm:spPr/>
    </dgm:pt>
    <dgm:pt modelId="{7A5F525D-038D-418E-B3B0-F41010271E01}" type="pres">
      <dgm:prSet presAssocID="{E44B47DC-E642-47B9-8D33-64F47C278AFD}" presName="sibTrans" presStyleCnt="0"/>
      <dgm:spPr/>
    </dgm:pt>
    <dgm:pt modelId="{3190AD14-96C1-4AC2-9207-FA6B5F852F20}" type="pres">
      <dgm:prSet presAssocID="{4068514B-D363-4F5E-BE8A-E4980224B098}" presName="textNode" presStyleLbl="node1" presStyleIdx="3" presStyleCnt="6">
        <dgm:presLayoutVars>
          <dgm:bulletEnabled val="1"/>
        </dgm:presLayoutVars>
      </dgm:prSet>
      <dgm:spPr/>
    </dgm:pt>
    <dgm:pt modelId="{AA4BAFE5-7DB6-488C-A247-9A4F718A186B}" type="pres">
      <dgm:prSet presAssocID="{DCDFB8AB-4DF6-43C5-8895-54D6ACDD6496}" presName="sibTrans" presStyleCnt="0"/>
      <dgm:spPr/>
    </dgm:pt>
    <dgm:pt modelId="{8B5A2254-66B7-4463-9B5E-AF5D828FC855}" type="pres">
      <dgm:prSet presAssocID="{B78E8EC9-87A1-4AA6-BE2D-3929D21304E9}" presName="textNode" presStyleLbl="node1" presStyleIdx="4" presStyleCnt="6">
        <dgm:presLayoutVars>
          <dgm:bulletEnabled val="1"/>
        </dgm:presLayoutVars>
      </dgm:prSet>
      <dgm:spPr/>
    </dgm:pt>
    <dgm:pt modelId="{945C03F3-9D17-45DF-BD30-C082C363BEA2}" type="pres">
      <dgm:prSet presAssocID="{BED00152-E3A5-42CC-809D-70CB0863300B}" presName="sibTrans" presStyleCnt="0"/>
      <dgm:spPr/>
    </dgm:pt>
    <dgm:pt modelId="{A65DD8B6-0AC5-4479-A71C-C3DC644E116E}" type="pres">
      <dgm:prSet presAssocID="{1D82BE08-1BD6-4905-BF7D-C5924C5A558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9613E00-0F91-48E6-AC40-1EFC6DA647AC}" type="presOf" srcId="{B78E8EC9-87A1-4AA6-BE2D-3929D21304E9}" destId="{8B5A2254-66B7-4463-9B5E-AF5D828FC855}" srcOrd="0" destOrd="0" presId="urn:microsoft.com/office/officeart/2005/8/layout/hProcess9"/>
    <dgm:cxn modelId="{68D3292A-0F75-467E-A666-60BB9BA99824}" srcId="{9436CD9D-F999-4BE5-84EC-25CF3234648F}" destId="{1A01DD25-80EC-4C6D-9CD5-F96D458E6544}" srcOrd="2" destOrd="0" parTransId="{C6B2879F-522A-46B6-8983-37B0E3B091DF}" sibTransId="{E44B47DC-E642-47B9-8D33-64F47C278AFD}"/>
    <dgm:cxn modelId="{0C15992F-B89B-451F-8081-6F947379354A}" srcId="{9436CD9D-F999-4BE5-84EC-25CF3234648F}" destId="{65AB89B7-2DDD-4126-BBE7-FA23004CDA4C}" srcOrd="0" destOrd="0" parTransId="{794FECD5-0647-4F7C-A85A-7906CF94E7DA}" sibTransId="{574175A1-376A-4F14-B0A8-E6902FAB68EF}"/>
    <dgm:cxn modelId="{C554F047-4F33-4F30-B265-36095DABF58D}" srcId="{9436CD9D-F999-4BE5-84EC-25CF3234648F}" destId="{A7D1A495-A852-437F-9BE0-EA450E26D3E9}" srcOrd="1" destOrd="0" parTransId="{F4D3FC35-281C-4EAD-AEBC-2F99AD2157CB}" sibTransId="{F379EACF-44C4-49BA-B8C0-03914A0AC13B}"/>
    <dgm:cxn modelId="{4F038D93-2501-470C-9880-FF31D5FE0A44}" type="presOf" srcId="{A7D1A495-A852-437F-9BE0-EA450E26D3E9}" destId="{D210D2CC-B866-488B-9C97-B73B5ED05ECB}" srcOrd="0" destOrd="0" presId="urn:microsoft.com/office/officeart/2005/8/layout/hProcess9"/>
    <dgm:cxn modelId="{2846FC98-CEF1-4311-983F-B2560300AC46}" srcId="{9436CD9D-F999-4BE5-84EC-25CF3234648F}" destId="{4068514B-D363-4F5E-BE8A-E4980224B098}" srcOrd="3" destOrd="0" parTransId="{8748AB42-E942-4259-80FA-B613B2662345}" sibTransId="{DCDFB8AB-4DF6-43C5-8895-54D6ACDD6496}"/>
    <dgm:cxn modelId="{692C84B3-F3B8-482F-B06A-0A3BC6CD385A}" srcId="{9436CD9D-F999-4BE5-84EC-25CF3234648F}" destId="{1D82BE08-1BD6-4905-BF7D-C5924C5A5587}" srcOrd="5" destOrd="0" parTransId="{C7E5517C-5658-4AF6-A52D-74F1A6BD74D9}" sibTransId="{5AABCF21-1388-448C-BFBB-C47B0AA8F3D1}"/>
    <dgm:cxn modelId="{ED5BD2B3-3076-42B5-8DB4-2A3000113C8B}" type="presOf" srcId="{1D82BE08-1BD6-4905-BF7D-C5924C5A5587}" destId="{A65DD8B6-0AC5-4479-A71C-C3DC644E116E}" srcOrd="0" destOrd="0" presId="urn:microsoft.com/office/officeart/2005/8/layout/hProcess9"/>
    <dgm:cxn modelId="{CDCB21C5-C8F7-4276-AAB2-5B4B48DD5E41}" type="presOf" srcId="{65AB89B7-2DDD-4126-BBE7-FA23004CDA4C}" destId="{64DBD5F1-0129-4B5F-BE7F-5DAA3F11ED90}" srcOrd="0" destOrd="0" presId="urn:microsoft.com/office/officeart/2005/8/layout/hProcess9"/>
    <dgm:cxn modelId="{A67ED1C6-959C-4379-9F80-F68B615E895B}" type="presOf" srcId="{1A01DD25-80EC-4C6D-9CD5-F96D458E6544}" destId="{B75A55CC-C8F4-4FCD-8627-23715555B06D}" srcOrd="0" destOrd="0" presId="urn:microsoft.com/office/officeart/2005/8/layout/hProcess9"/>
    <dgm:cxn modelId="{3F08ABD8-5246-4744-A2F8-C69BDCBA2FED}" type="presOf" srcId="{4068514B-D363-4F5E-BE8A-E4980224B098}" destId="{3190AD14-96C1-4AC2-9207-FA6B5F852F20}" srcOrd="0" destOrd="0" presId="urn:microsoft.com/office/officeart/2005/8/layout/hProcess9"/>
    <dgm:cxn modelId="{3CB7C0F3-4BE5-48CA-83D4-77301535A1CD}" type="presOf" srcId="{9436CD9D-F999-4BE5-84EC-25CF3234648F}" destId="{A79AC493-2B27-4976-AC60-8DD56E410160}" srcOrd="0" destOrd="0" presId="urn:microsoft.com/office/officeart/2005/8/layout/hProcess9"/>
    <dgm:cxn modelId="{3B0222F8-E485-4A52-8C2E-E3AA40178D31}" srcId="{9436CD9D-F999-4BE5-84EC-25CF3234648F}" destId="{B78E8EC9-87A1-4AA6-BE2D-3929D21304E9}" srcOrd="4" destOrd="0" parTransId="{AD866EA1-6D5C-4B67-8275-513B97697797}" sibTransId="{BED00152-E3A5-42CC-809D-70CB0863300B}"/>
    <dgm:cxn modelId="{AE32E4AA-EC20-400B-B714-28E7DDCE9E00}" type="presParOf" srcId="{A79AC493-2B27-4976-AC60-8DD56E410160}" destId="{4ED21D58-D4D6-4D12-AD52-2878CFF8071A}" srcOrd="0" destOrd="0" presId="urn:microsoft.com/office/officeart/2005/8/layout/hProcess9"/>
    <dgm:cxn modelId="{EB4A6BA8-1191-442A-8B98-6130AC60EDBE}" type="presParOf" srcId="{A79AC493-2B27-4976-AC60-8DD56E410160}" destId="{8DC14046-C823-4324-8453-FCDFCF2F8B47}" srcOrd="1" destOrd="0" presId="urn:microsoft.com/office/officeart/2005/8/layout/hProcess9"/>
    <dgm:cxn modelId="{565E78CB-F56B-4561-B7B7-776AD1066446}" type="presParOf" srcId="{8DC14046-C823-4324-8453-FCDFCF2F8B47}" destId="{64DBD5F1-0129-4B5F-BE7F-5DAA3F11ED90}" srcOrd="0" destOrd="0" presId="urn:microsoft.com/office/officeart/2005/8/layout/hProcess9"/>
    <dgm:cxn modelId="{96F360AC-1DBF-47B2-B472-A0204986942C}" type="presParOf" srcId="{8DC14046-C823-4324-8453-FCDFCF2F8B47}" destId="{8B324B25-7791-4A8F-9EB4-2F282266FA4E}" srcOrd="1" destOrd="0" presId="urn:microsoft.com/office/officeart/2005/8/layout/hProcess9"/>
    <dgm:cxn modelId="{3B1CA676-8282-4DCF-A8F3-D5C86489EFC6}" type="presParOf" srcId="{8DC14046-C823-4324-8453-FCDFCF2F8B47}" destId="{D210D2CC-B866-488B-9C97-B73B5ED05ECB}" srcOrd="2" destOrd="0" presId="urn:microsoft.com/office/officeart/2005/8/layout/hProcess9"/>
    <dgm:cxn modelId="{C82F24B4-1141-4D55-B5A2-6C066C6F0754}" type="presParOf" srcId="{8DC14046-C823-4324-8453-FCDFCF2F8B47}" destId="{06D592B0-4C4F-4607-836B-201CB7CB3949}" srcOrd="3" destOrd="0" presId="urn:microsoft.com/office/officeart/2005/8/layout/hProcess9"/>
    <dgm:cxn modelId="{2A434E88-0303-4EC1-80FB-355C79E5F592}" type="presParOf" srcId="{8DC14046-C823-4324-8453-FCDFCF2F8B47}" destId="{B75A55CC-C8F4-4FCD-8627-23715555B06D}" srcOrd="4" destOrd="0" presId="urn:microsoft.com/office/officeart/2005/8/layout/hProcess9"/>
    <dgm:cxn modelId="{35725B34-7B28-4862-8DF2-8550D79FF2E1}" type="presParOf" srcId="{8DC14046-C823-4324-8453-FCDFCF2F8B47}" destId="{7A5F525D-038D-418E-B3B0-F41010271E01}" srcOrd="5" destOrd="0" presId="urn:microsoft.com/office/officeart/2005/8/layout/hProcess9"/>
    <dgm:cxn modelId="{87B34F89-7E26-4220-B7AE-CD52D6AFB4E0}" type="presParOf" srcId="{8DC14046-C823-4324-8453-FCDFCF2F8B47}" destId="{3190AD14-96C1-4AC2-9207-FA6B5F852F20}" srcOrd="6" destOrd="0" presId="urn:microsoft.com/office/officeart/2005/8/layout/hProcess9"/>
    <dgm:cxn modelId="{4B8ED498-B664-4D8B-A317-4DD6DD5EE0FC}" type="presParOf" srcId="{8DC14046-C823-4324-8453-FCDFCF2F8B47}" destId="{AA4BAFE5-7DB6-488C-A247-9A4F718A186B}" srcOrd="7" destOrd="0" presId="urn:microsoft.com/office/officeart/2005/8/layout/hProcess9"/>
    <dgm:cxn modelId="{085483E6-FAB5-4E91-8548-8837C3C7DAA1}" type="presParOf" srcId="{8DC14046-C823-4324-8453-FCDFCF2F8B47}" destId="{8B5A2254-66B7-4463-9B5E-AF5D828FC855}" srcOrd="8" destOrd="0" presId="urn:microsoft.com/office/officeart/2005/8/layout/hProcess9"/>
    <dgm:cxn modelId="{67C68446-F687-402E-B38A-EA53DB7AA7C7}" type="presParOf" srcId="{8DC14046-C823-4324-8453-FCDFCF2F8B47}" destId="{945C03F3-9D17-45DF-BD30-C082C363BEA2}" srcOrd="9" destOrd="0" presId="urn:microsoft.com/office/officeart/2005/8/layout/hProcess9"/>
    <dgm:cxn modelId="{E59A281D-ED51-4675-A691-FFA2B0611E14}" type="presParOf" srcId="{8DC14046-C823-4324-8453-FCDFCF2F8B47}" destId="{A65DD8B6-0AC5-4479-A71C-C3DC644E116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C96839-9464-4E56-9886-7F368DF3CE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9C2B08-EC6B-4659-9C56-DF351DDA9AA7}">
      <dgm:prSet phldrT="[Text]"/>
      <dgm:spPr/>
      <dgm:t>
        <a:bodyPr/>
        <a:lstStyle/>
        <a:p>
          <a:r>
            <a:rPr lang="en-US" altLang="en-US" b="1" dirty="0" err="1"/>
            <a:t>Carer</a:t>
          </a:r>
          <a:r>
            <a:rPr lang="en-US" altLang="en-US" b="1" dirty="0"/>
            <a:t>:</a:t>
          </a:r>
          <a:r>
            <a:rPr lang="en-US" altLang="en-US" dirty="0"/>
            <a:t> inconsistent (sometimes available and responsive, sometimes not)</a:t>
          </a:r>
          <a:endParaRPr lang="en-GB" dirty="0"/>
        </a:p>
      </dgm:t>
    </dgm:pt>
    <dgm:pt modelId="{84ABA5C6-BEDB-4C17-8F84-0E19D081E930}" type="parTrans" cxnId="{89643817-BA63-45CB-A172-EF78B475C759}">
      <dgm:prSet/>
      <dgm:spPr/>
    </dgm:pt>
    <dgm:pt modelId="{7D2DA3AB-620D-4436-A32B-B1E73157D46A}" type="sibTrans" cxnId="{89643817-BA63-45CB-A172-EF78B475C759}">
      <dgm:prSet/>
      <dgm:spPr/>
    </dgm:pt>
    <dgm:pt modelId="{B25D9C04-40FA-485E-A961-0A88741EB5CC}">
      <dgm:prSet phldrT="[Text]"/>
      <dgm:spPr/>
      <dgm:t>
        <a:bodyPr/>
        <a:lstStyle/>
        <a:p>
          <a:r>
            <a:rPr lang="en-US" altLang="en-US" b="1" dirty="0"/>
            <a:t>Internal working model:</a:t>
          </a:r>
          <a:r>
            <a:rPr lang="en-US" altLang="en-US" dirty="0"/>
            <a:t> I’m unlovable, others are unreliable</a:t>
          </a:r>
          <a:endParaRPr lang="en-GB" dirty="0"/>
        </a:p>
      </dgm:t>
    </dgm:pt>
    <dgm:pt modelId="{42D1EB99-F7C7-4885-A8A7-F2BBA31F2F6F}" type="parTrans" cxnId="{4385E24E-1627-4774-A925-2331A17CE6D6}">
      <dgm:prSet/>
      <dgm:spPr/>
    </dgm:pt>
    <dgm:pt modelId="{7DE29163-DF2E-4F6B-8D59-C35C731361C6}" type="sibTrans" cxnId="{4385E24E-1627-4774-A925-2331A17CE6D6}">
      <dgm:prSet/>
      <dgm:spPr/>
    </dgm:pt>
    <dgm:pt modelId="{E36AA4A8-33A6-4109-BD70-6368C9F12B32}">
      <dgm:prSet phldrT="[Text]"/>
      <dgm:spPr/>
      <dgm:t>
        <a:bodyPr/>
        <a:lstStyle/>
        <a:p>
          <a:r>
            <a:rPr lang="en-US" altLang="en-US" b="1" dirty="0"/>
            <a:t>As infant/young child:</a:t>
          </a:r>
        </a:p>
        <a:p>
          <a:r>
            <a:rPr lang="en-US" altLang="en-US" dirty="0"/>
            <a:t> amplifies attachment </a:t>
          </a:r>
          <a:r>
            <a:rPr lang="en-US" altLang="en-US" dirty="0" err="1"/>
            <a:t>behaviours</a:t>
          </a:r>
          <a:r>
            <a:rPr lang="en-US" altLang="en-US" dirty="0"/>
            <a:t> to ensure they are noticed; high but angry dependency (fretful, whingy, clingy)</a:t>
          </a:r>
          <a:endParaRPr lang="en-GB" dirty="0"/>
        </a:p>
      </dgm:t>
    </dgm:pt>
    <dgm:pt modelId="{59B2E1E3-FD68-4FE9-8047-A76DBABB53B8}" type="parTrans" cxnId="{EC24B2AC-4848-44B0-A982-C68B3777C46D}">
      <dgm:prSet/>
      <dgm:spPr/>
    </dgm:pt>
    <dgm:pt modelId="{11397FC8-CEB7-4464-88C8-EF32BAF4F1B0}" type="sibTrans" cxnId="{EC24B2AC-4848-44B0-A982-C68B3777C46D}">
      <dgm:prSet/>
      <dgm:spPr/>
    </dgm:pt>
    <dgm:pt modelId="{FEA2FE39-9C76-43B2-91D1-DF46EF5F562F}">
      <dgm:prSet phldrT="[Text]"/>
      <dgm:spPr/>
      <dgm:t>
        <a:bodyPr/>
        <a:lstStyle/>
        <a:p>
          <a:r>
            <a:rPr lang="en-US" altLang="en-US" b="1" dirty="0"/>
            <a:t>As parent:</a:t>
          </a:r>
          <a:r>
            <a:rPr lang="en-US" altLang="en-US" dirty="0"/>
            <a:t> uncertain and ambivalent; needs child to have closeness and to feel accepted but insensitive to child; treats children as entirely wonderful or entirely awful</a:t>
          </a:r>
          <a:endParaRPr lang="en-GB" dirty="0"/>
        </a:p>
      </dgm:t>
    </dgm:pt>
    <dgm:pt modelId="{2C1EDEBF-F8F1-4BD7-B2DA-FE7BA9B06DB6}" type="parTrans" cxnId="{5809B1EB-63EF-4659-87BB-FB1528FADE0F}">
      <dgm:prSet/>
      <dgm:spPr/>
    </dgm:pt>
    <dgm:pt modelId="{5DCC9714-236D-4624-8F9C-310E13D83A67}" type="sibTrans" cxnId="{5809B1EB-63EF-4659-87BB-FB1528FADE0F}">
      <dgm:prSet/>
      <dgm:spPr/>
    </dgm:pt>
    <dgm:pt modelId="{A917301C-27C8-4DD5-A460-7DD57109AEE6}">
      <dgm:prSet phldrT="[Text]"/>
      <dgm:spPr/>
      <dgm:t>
        <a:bodyPr/>
        <a:lstStyle/>
        <a:p>
          <a:r>
            <a:rPr lang="en-US" altLang="en-US" b="1" dirty="0"/>
            <a:t>As older child:</a:t>
          </a:r>
          <a:r>
            <a:rPr lang="en-US" altLang="en-US" dirty="0"/>
            <a:t> pre-occupied with the availability of others; crave attention and approval</a:t>
          </a:r>
          <a:endParaRPr lang="en-GB" dirty="0"/>
        </a:p>
      </dgm:t>
    </dgm:pt>
    <dgm:pt modelId="{317525D1-76EA-4C88-B82B-CAF3E7834035}" type="parTrans" cxnId="{004A3B2F-217E-4D08-BB4C-9394362A4384}">
      <dgm:prSet/>
      <dgm:spPr/>
    </dgm:pt>
    <dgm:pt modelId="{006DE12D-DB1D-4D5F-BB98-6D967094E0D8}" type="sibTrans" cxnId="{004A3B2F-217E-4D08-BB4C-9394362A4384}">
      <dgm:prSet/>
      <dgm:spPr/>
    </dgm:pt>
    <dgm:pt modelId="{8E21629D-99EF-4C13-8F06-4DE766D63405}">
      <dgm:prSet phldrT="[Text]"/>
      <dgm:spPr/>
      <dgm:t>
        <a:bodyPr/>
        <a:lstStyle/>
        <a:p>
          <a:r>
            <a:rPr lang="en-US" altLang="en-US" b="1" dirty="0"/>
            <a:t>As adult:</a:t>
          </a:r>
          <a:r>
            <a:rPr lang="en-US" altLang="en-US" dirty="0"/>
            <a:t> pre-occupied with relationships but generally unhappy in them; jealous, possessive</a:t>
          </a:r>
          <a:endParaRPr lang="en-GB" dirty="0"/>
        </a:p>
      </dgm:t>
    </dgm:pt>
    <dgm:pt modelId="{3DA1AFD3-09D7-4C10-A949-88BF1C8E7051}" type="parTrans" cxnId="{C1DE7753-1A46-4AB8-971E-EE8596F05FAD}">
      <dgm:prSet/>
      <dgm:spPr/>
    </dgm:pt>
    <dgm:pt modelId="{6BB66543-5357-4F4C-9855-6948CAF8B458}" type="sibTrans" cxnId="{C1DE7753-1A46-4AB8-971E-EE8596F05FAD}">
      <dgm:prSet/>
      <dgm:spPr/>
    </dgm:pt>
    <dgm:pt modelId="{AF4CFAAB-740C-4B93-B92E-F3A081438DE0}" type="pres">
      <dgm:prSet presAssocID="{53C96839-9464-4E56-9886-7F368DF3CE2D}" presName="CompostProcess" presStyleCnt="0">
        <dgm:presLayoutVars>
          <dgm:dir/>
          <dgm:resizeHandles val="exact"/>
        </dgm:presLayoutVars>
      </dgm:prSet>
      <dgm:spPr/>
    </dgm:pt>
    <dgm:pt modelId="{2729E493-01FB-4ED9-B311-62B2655C8B82}" type="pres">
      <dgm:prSet presAssocID="{53C96839-9464-4E56-9886-7F368DF3CE2D}" presName="arrow" presStyleLbl="bgShp" presStyleIdx="0" presStyleCnt="1"/>
      <dgm:spPr/>
    </dgm:pt>
    <dgm:pt modelId="{CFAE343C-34A8-4B91-A5C1-33A68492A72E}" type="pres">
      <dgm:prSet presAssocID="{53C96839-9464-4E56-9886-7F368DF3CE2D}" presName="linearProcess" presStyleCnt="0"/>
      <dgm:spPr/>
    </dgm:pt>
    <dgm:pt modelId="{F5018A30-39E4-4DDE-8542-5F69982A10E5}" type="pres">
      <dgm:prSet presAssocID="{0E9C2B08-EC6B-4659-9C56-DF351DDA9AA7}" presName="textNode" presStyleLbl="node1" presStyleIdx="0" presStyleCnt="6">
        <dgm:presLayoutVars>
          <dgm:bulletEnabled val="1"/>
        </dgm:presLayoutVars>
      </dgm:prSet>
      <dgm:spPr/>
    </dgm:pt>
    <dgm:pt modelId="{EA7C77C5-CA6B-4738-ABEA-E89D43EDA8D6}" type="pres">
      <dgm:prSet presAssocID="{7D2DA3AB-620D-4436-A32B-B1E73157D46A}" presName="sibTrans" presStyleCnt="0"/>
      <dgm:spPr/>
    </dgm:pt>
    <dgm:pt modelId="{BD21E68A-94EA-4051-B446-1A36315779AC}" type="pres">
      <dgm:prSet presAssocID="{B25D9C04-40FA-485E-A961-0A88741EB5CC}" presName="textNode" presStyleLbl="node1" presStyleIdx="1" presStyleCnt="6">
        <dgm:presLayoutVars>
          <dgm:bulletEnabled val="1"/>
        </dgm:presLayoutVars>
      </dgm:prSet>
      <dgm:spPr/>
    </dgm:pt>
    <dgm:pt modelId="{75B5999D-1632-4977-8FDD-BBB390555817}" type="pres">
      <dgm:prSet presAssocID="{7DE29163-DF2E-4F6B-8D59-C35C731361C6}" presName="sibTrans" presStyleCnt="0"/>
      <dgm:spPr/>
    </dgm:pt>
    <dgm:pt modelId="{42C84850-5CE7-48B8-8718-699824535C5C}" type="pres">
      <dgm:prSet presAssocID="{E36AA4A8-33A6-4109-BD70-6368C9F12B32}" presName="textNode" presStyleLbl="node1" presStyleIdx="2" presStyleCnt="6">
        <dgm:presLayoutVars>
          <dgm:bulletEnabled val="1"/>
        </dgm:presLayoutVars>
      </dgm:prSet>
      <dgm:spPr/>
    </dgm:pt>
    <dgm:pt modelId="{7C2ED847-6D8F-42EB-B146-A853E4B92F8D}" type="pres">
      <dgm:prSet presAssocID="{11397FC8-CEB7-4464-88C8-EF32BAF4F1B0}" presName="sibTrans" presStyleCnt="0"/>
      <dgm:spPr/>
    </dgm:pt>
    <dgm:pt modelId="{0F83D5CC-C38F-4D87-9A05-EB49DE41E9E4}" type="pres">
      <dgm:prSet presAssocID="{A917301C-27C8-4DD5-A460-7DD57109AEE6}" presName="textNode" presStyleLbl="node1" presStyleIdx="3" presStyleCnt="6">
        <dgm:presLayoutVars>
          <dgm:bulletEnabled val="1"/>
        </dgm:presLayoutVars>
      </dgm:prSet>
      <dgm:spPr/>
    </dgm:pt>
    <dgm:pt modelId="{B90F9F17-40D5-4E9F-B001-483586D2C610}" type="pres">
      <dgm:prSet presAssocID="{006DE12D-DB1D-4D5F-BB98-6D967094E0D8}" presName="sibTrans" presStyleCnt="0"/>
      <dgm:spPr/>
    </dgm:pt>
    <dgm:pt modelId="{F16400B4-354A-4CEF-9D0D-1FE498A9018F}" type="pres">
      <dgm:prSet presAssocID="{8E21629D-99EF-4C13-8F06-4DE766D63405}" presName="textNode" presStyleLbl="node1" presStyleIdx="4" presStyleCnt="6">
        <dgm:presLayoutVars>
          <dgm:bulletEnabled val="1"/>
        </dgm:presLayoutVars>
      </dgm:prSet>
      <dgm:spPr/>
    </dgm:pt>
    <dgm:pt modelId="{93F0E8A0-F9AA-425D-897E-4FEFC6EC3695}" type="pres">
      <dgm:prSet presAssocID="{6BB66543-5357-4F4C-9855-6948CAF8B458}" presName="sibTrans" presStyleCnt="0"/>
      <dgm:spPr/>
    </dgm:pt>
    <dgm:pt modelId="{FB3B53A2-6D64-4712-9AFD-916B25CCC1EC}" type="pres">
      <dgm:prSet presAssocID="{FEA2FE39-9C76-43B2-91D1-DF46EF5F562F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9643817-BA63-45CB-A172-EF78B475C759}" srcId="{53C96839-9464-4E56-9886-7F368DF3CE2D}" destId="{0E9C2B08-EC6B-4659-9C56-DF351DDA9AA7}" srcOrd="0" destOrd="0" parTransId="{84ABA5C6-BEDB-4C17-8F84-0E19D081E930}" sibTransId="{7D2DA3AB-620D-4436-A32B-B1E73157D46A}"/>
    <dgm:cxn modelId="{50EA382B-CF13-4C10-B735-09654EEF9115}" type="presOf" srcId="{0E9C2B08-EC6B-4659-9C56-DF351DDA9AA7}" destId="{F5018A30-39E4-4DDE-8542-5F69982A10E5}" srcOrd="0" destOrd="0" presId="urn:microsoft.com/office/officeart/2005/8/layout/hProcess9"/>
    <dgm:cxn modelId="{004A3B2F-217E-4D08-BB4C-9394362A4384}" srcId="{53C96839-9464-4E56-9886-7F368DF3CE2D}" destId="{A917301C-27C8-4DD5-A460-7DD57109AEE6}" srcOrd="3" destOrd="0" parTransId="{317525D1-76EA-4C88-B82B-CAF3E7834035}" sibTransId="{006DE12D-DB1D-4D5F-BB98-6D967094E0D8}"/>
    <dgm:cxn modelId="{6AF40035-9E07-47B1-B8A5-764A26A442AC}" type="presOf" srcId="{53C96839-9464-4E56-9886-7F368DF3CE2D}" destId="{AF4CFAAB-740C-4B93-B92E-F3A081438DE0}" srcOrd="0" destOrd="0" presId="urn:microsoft.com/office/officeart/2005/8/layout/hProcess9"/>
    <dgm:cxn modelId="{4E632362-7410-4ECF-B9FB-5F685B50582A}" type="presOf" srcId="{E36AA4A8-33A6-4109-BD70-6368C9F12B32}" destId="{42C84850-5CE7-48B8-8718-699824535C5C}" srcOrd="0" destOrd="0" presId="urn:microsoft.com/office/officeart/2005/8/layout/hProcess9"/>
    <dgm:cxn modelId="{0F59C242-DF86-4634-96E5-CC4FD047146A}" type="presOf" srcId="{B25D9C04-40FA-485E-A961-0A88741EB5CC}" destId="{BD21E68A-94EA-4051-B446-1A36315779AC}" srcOrd="0" destOrd="0" presId="urn:microsoft.com/office/officeart/2005/8/layout/hProcess9"/>
    <dgm:cxn modelId="{4385E24E-1627-4774-A925-2331A17CE6D6}" srcId="{53C96839-9464-4E56-9886-7F368DF3CE2D}" destId="{B25D9C04-40FA-485E-A961-0A88741EB5CC}" srcOrd="1" destOrd="0" parTransId="{42D1EB99-F7C7-4885-A8A7-F2BBA31F2F6F}" sibTransId="{7DE29163-DF2E-4F6B-8D59-C35C731361C6}"/>
    <dgm:cxn modelId="{C1DE7753-1A46-4AB8-971E-EE8596F05FAD}" srcId="{53C96839-9464-4E56-9886-7F368DF3CE2D}" destId="{8E21629D-99EF-4C13-8F06-4DE766D63405}" srcOrd="4" destOrd="0" parTransId="{3DA1AFD3-09D7-4C10-A949-88BF1C8E7051}" sibTransId="{6BB66543-5357-4F4C-9855-6948CAF8B458}"/>
    <dgm:cxn modelId="{BABFB39E-A1BD-4335-9BAF-3FDA7561A1DF}" type="presOf" srcId="{A917301C-27C8-4DD5-A460-7DD57109AEE6}" destId="{0F83D5CC-C38F-4D87-9A05-EB49DE41E9E4}" srcOrd="0" destOrd="0" presId="urn:microsoft.com/office/officeart/2005/8/layout/hProcess9"/>
    <dgm:cxn modelId="{8AC76EA4-C6F5-43D5-AFF6-3D6C2CD4A022}" type="presOf" srcId="{8E21629D-99EF-4C13-8F06-4DE766D63405}" destId="{F16400B4-354A-4CEF-9D0D-1FE498A9018F}" srcOrd="0" destOrd="0" presId="urn:microsoft.com/office/officeart/2005/8/layout/hProcess9"/>
    <dgm:cxn modelId="{EC24B2AC-4848-44B0-A982-C68B3777C46D}" srcId="{53C96839-9464-4E56-9886-7F368DF3CE2D}" destId="{E36AA4A8-33A6-4109-BD70-6368C9F12B32}" srcOrd="2" destOrd="0" parTransId="{59B2E1E3-FD68-4FE9-8047-A76DBABB53B8}" sibTransId="{11397FC8-CEB7-4464-88C8-EF32BAF4F1B0}"/>
    <dgm:cxn modelId="{51DE54CA-04E7-4D4A-8EF0-15CDA96F9D84}" type="presOf" srcId="{FEA2FE39-9C76-43B2-91D1-DF46EF5F562F}" destId="{FB3B53A2-6D64-4712-9AFD-916B25CCC1EC}" srcOrd="0" destOrd="0" presId="urn:microsoft.com/office/officeart/2005/8/layout/hProcess9"/>
    <dgm:cxn modelId="{5809B1EB-63EF-4659-87BB-FB1528FADE0F}" srcId="{53C96839-9464-4E56-9886-7F368DF3CE2D}" destId="{FEA2FE39-9C76-43B2-91D1-DF46EF5F562F}" srcOrd="5" destOrd="0" parTransId="{2C1EDEBF-F8F1-4BD7-B2DA-FE7BA9B06DB6}" sibTransId="{5DCC9714-236D-4624-8F9C-310E13D83A67}"/>
    <dgm:cxn modelId="{E387033A-82F4-430B-A6F8-93F713318309}" type="presParOf" srcId="{AF4CFAAB-740C-4B93-B92E-F3A081438DE0}" destId="{2729E493-01FB-4ED9-B311-62B2655C8B82}" srcOrd="0" destOrd="0" presId="urn:microsoft.com/office/officeart/2005/8/layout/hProcess9"/>
    <dgm:cxn modelId="{1277DDE8-630C-4627-844D-AA354AC99C85}" type="presParOf" srcId="{AF4CFAAB-740C-4B93-B92E-F3A081438DE0}" destId="{CFAE343C-34A8-4B91-A5C1-33A68492A72E}" srcOrd="1" destOrd="0" presId="urn:microsoft.com/office/officeart/2005/8/layout/hProcess9"/>
    <dgm:cxn modelId="{87EB9223-D23E-4E23-950C-8D6BCC3292F0}" type="presParOf" srcId="{CFAE343C-34A8-4B91-A5C1-33A68492A72E}" destId="{F5018A30-39E4-4DDE-8542-5F69982A10E5}" srcOrd="0" destOrd="0" presId="urn:microsoft.com/office/officeart/2005/8/layout/hProcess9"/>
    <dgm:cxn modelId="{44E6A273-5242-41B6-B5DC-0D6648EF8582}" type="presParOf" srcId="{CFAE343C-34A8-4B91-A5C1-33A68492A72E}" destId="{EA7C77C5-CA6B-4738-ABEA-E89D43EDA8D6}" srcOrd="1" destOrd="0" presId="urn:microsoft.com/office/officeart/2005/8/layout/hProcess9"/>
    <dgm:cxn modelId="{AE6A1946-AD6B-4C8B-9BCC-C2FEB81D939D}" type="presParOf" srcId="{CFAE343C-34A8-4B91-A5C1-33A68492A72E}" destId="{BD21E68A-94EA-4051-B446-1A36315779AC}" srcOrd="2" destOrd="0" presId="urn:microsoft.com/office/officeart/2005/8/layout/hProcess9"/>
    <dgm:cxn modelId="{D63B1DF4-8A84-4382-8AE7-0FF827892AEE}" type="presParOf" srcId="{CFAE343C-34A8-4B91-A5C1-33A68492A72E}" destId="{75B5999D-1632-4977-8FDD-BBB390555817}" srcOrd="3" destOrd="0" presId="urn:microsoft.com/office/officeart/2005/8/layout/hProcess9"/>
    <dgm:cxn modelId="{19DF218A-B6A6-4929-A716-CC19F0E6BD7A}" type="presParOf" srcId="{CFAE343C-34A8-4B91-A5C1-33A68492A72E}" destId="{42C84850-5CE7-48B8-8718-699824535C5C}" srcOrd="4" destOrd="0" presId="urn:microsoft.com/office/officeart/2005/8/layout/hProcess9"/>
    <dgm:cxn modelId="{663A1C5F-562F-4393-BD11-4CC2277CA16A}" type="presParOf" srcId="{CFAE343C-34A8-4B91-A5C1-33A68492A72E}" destId="{7C2ED847-6D8F-42EB-B146-A853E4B92F8D}" srcOrd="5" destOrd="0" presId="urn:microsoft.com/office/officeart/2005/8/layout/hProcess9"/>
    <dgm:cxn modelId="{68490CDE-2B2C-4EC0-83F3-24CAD1645F55}" type="presParOf" srcId="{CFAE343C-34A8-4B91-A5C1-33A68492A72E}" destId="{0F83D5CC-C38F-4D87-9A05-EB49DE41E9E4}" srcOrd="6" destOrd="0" presId="urn:microsoft.com/office/officeart/2005/8/layout/hProcess9"/>
    <dgm:cxn modelId="{C0CFB24A-1922-4403-992E-9B0136E9B7C9}" type="presParOf" srcId="{CFAE343C-34A8-4B91-A5C1-33A68492A72E}" destId="{B90F9F17-40D5-4E9F-B001-483586D2C610}" srcOrd="7" destOrd="0" presId="urn:microsoft.com/office/officeart/2005/8/layout/hProcess9"/>
    <dgm:cxn modelId="{D9A5FC42-C769-471E-A88E-7F42D0E6B9A2}" type="presParOf" srcId="{CFAE343C-34A8-4B91-A5C1-33A68492A72E}" destId="{F16400B4-354A-4CEF-9D0D-1FE498A9018F}" srcOrd="8" destOrd="0" presId="urn:microsoft.com/office/officeart/2005/8/layout/hProcess9"/>
    <dgm:cxn modelId="{0C9F55F2-DED6-4D49-8B52-9ED8BE63AB44}" type="presParOf" srcId="{CFAE343C-34A8-4B91-A5C1-33A68492A72E}" destId="{93F0E8A0-F9AA-425D-897E-4FEFC6EC3695}" srcOrd="9" destOrd="0" presId="urn:microsoft.com/office/officeart/2005/8/layout/hProcess9"/>
    <dgm:cxn modelId="{C92E109D-0DA0-472E-ACF1-0CACD0CA0967}" type="presParOf" srcId="{CFAE343C-34A8-4B91-A5C1-33A68492A72E}" destId="{FB3B53A2-6D64-4712-9AFD-916B25CCC1E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3941EA-2ADC-40BF-9A4F-A2D8BE0B81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0F214A7-9886-43BE-90A7-994F43990F62}">
      <dgm:prSet phldrT="[Text]"/>
      <dgm:spPr/>
      <dgm:t>
        <a:bodyPr/>
        <a:lstStyle/>
        <a:p>
          <a:r>
            <a:rPr lang="en-US" altLang="en-US" b="1" dirty="0" err="1"/>
            <a:t>Carer</a:t>
          </a:r>
          <a:r>
            <a:rPr lang="en-US" altLang="en-US" b="1" dirty="0"/>
            <a:t>:</a:t>
          </a:r>
          <a:r>
            <a:rPr lang="en-US" altLang="en-US" dirty="0"/>
            <a:t> frightening to child </a:t>
          </a:r>
          <a:endParaRPr lang="en-GB" dirty="0"/>
        </a:p>
      </dgm:t>
    </dgm:pt>
    <dgm:pt modelId="{854D26A0-21BB-408E-82DE-242B02226C18}" type="parTrans" cxnId="{4666CF2C-F619-47EC-927C-8F79E7C99AFD}">
      <dgm:prSet/>
      <dgm:spPr/>
    </dgm:pt>
    <dgm:pt modelId="{1BC55CAE-E830-4AE7-BFAD-1A38A9B4861E}" type="sibTrans" cxnId="{4666CF2C-F619-47EC-927C-8F79E7C99AFD}">
      <dgm:prSet/>
      <dgm:spPr/>
    </dgm:pt>
    <dgm:pt modelId="{4588A507-04DE-4E90-9F6E-92771243490F}">
      <dgm:prSet phldrT="[Text]"/>
      <dgm:spPr/>
      <dgm:t>
        <a:bodyPr/>
        <a:lstStyle/>
        <a:p>
          <a:r>
            <a:rPr lang="en-US" altLang="en-US" b="1" dirty="0"/>
            <a:t>Internal working model:</a:t>
          </a:r>
          <a:r>
            <a:rPr lang="en-US" altLang="en-US" dirty="0"/>
            <a:t> I’m am unworthy of care</a:t>
          </a:r>
          <a:endParaRPr lang="en-GB" dirty="0"/>
        </a:p>
      </dgm:t>
    </dgm:pt>
    <dgm:pt modelId="{D14DA9A9-E438-418C-A2B6-29377277A58D}" type="parTrans" cxnId="{6ED590CE-572D-44E7-B881-4BE0BB699AED}">
      <dgm:prSet/>
      <dgm:spPr/>
    </dgm:pt>
    <dgm:pt modelId="{3449C749-CFED-4BA9-850C-F6C3A6E9EE66}" type="sibTrans" cxnId="{6ED590CE-572D-44E7-B881-4BE0BB699AED}">
      <dgm:prSet/>
      <dgm:spPr/>
    </dgm:pt>
    <dgm:pt modelId="{CFA3C0FC-6B9C-4341-9B30-E91F1D53C36D}">
      <dgm:prSet phldrT="[Text]"/>
      <dgm:spPr/>
      <dgm:t>
        <a:bodyPr/>
        <a:lstStyle/>
        <a:p>
          <a:r>
            <a:rPr lang="en-US" altLang="en-US" b="1" dirty="0"/>
            <a:t>As infant/young child:</a:t>
          </a:r>
          <a:r>
            <a:rPr lang="en-US" altLang="en-US" dirty="0"/>
            <a:t> Confused since wants to approach </a:t>
          </a:r>
          <a:r>
            <a:rPr lang="en-US" altLang="en-US" dirty="0" err="1"/>
            <a:t>carer</a:t>
          </a:r>
          <a:r>
            <a:rPr lang="en-US" altLang="en-US" dirty="0"/>
            <a:t> for care but is frightened of them and so wants to avoid them; fearful and helpless</a:t>
          </a:r>
          <a:endParaRPr lang="en-GB" dirty="0"/>
        </a:p>
      </dgm:t>
    </dgm:pt>
    <dgm:pt modelId="{23B5EE81-AEDF-4798-84DB-E589F5E93CE0}" type="parTrans" cxnId="{3DA4D1E0-B735-4F12-AF1C-161C3C9C0863}">
      <dgm:prSet/>
      <dgm:spPr/>
    </dgm:pt>
    <dgm:pt modelId="{F4DB1A06-C4F9-4C93-B535-433228881669}" type="sibTrans" cxnId="{3DA4D1E0-B735-4F12-AF1C-161C3C9C0863}">
      <dgm:prSet/>
      <dgm:spPr/>
    </dgm:pt>
    <dgm:pt modelId="{8ADF5535-470C-44F7-BBD1-B2FA485D989D}">
      <dgm:prSet phldrT="[Text]"/>
      <dgm:spPr/>
      <dgm:t>
        <a:bodyPr/>
        <a:lstStyle/>
        <a:p>
          <a:r>
            <a:rPr lang="en-US" altLang="en-US" b="1" dirty="0"/>
            <a:t>As parent:</a:t>
          </a:r>
          <a:r>
            <a:rPr lang="en-US" altLang="en-US" dirty="0"/>
            <a:t> very significant difficulty acknowledging and meeting needs of own children; look to children to meet some of their own needs</a:t>
          </a:r>
          <a:endParaRPr lang="en-GB" dirty="0"/>
        </a:p>
      </dgm:t>
    </dgm:pt>
    <dgm:pt modelId="{BA673781-65ED-49DA-8DDD-E6D3A61938F1}" type="parTrans" cxnId="{BA86A369-21D0-46DA-8963-3B1A5719A8E2}">
      <dgm:prSet/>
      <dgm:spPr/>
    </dgm:pt>
    <dgm:pt modelId="{3FEA8E25-3503-4FBC-8B5A-3FE6B4744B1A}" type="sibTrans" cxnId="{BA86A369-21D0-46DA-8963-3B1A5719A8E2}">
      <dgm:prSet/>
      <dgm:spPr/>
    </dgm:pt>
    <dgm:pt modelId="{37181754-FE5C-47D8-88D2-2A69E442BE58}">
      <dgm:prSet phldrT="[Text]"/>
      <dgm:spPr/>
      <dgm:t>
        <a:bodyPr/>
        <a:lstStyle/>
        <a:p>
          <a:r>
            <a:rPr lang="en-US" altLang="en-US" b="1" dirty="0"/>
            <a:t>As older child:</a:t>
          </a:r>
          <a:r>
            <a:rPr lang="en-US" altLang="en-US" dirty="0"/>
            <a:t> fearful; and inattentive; highly controlling; avoids intimacy; relationships cause distress with little provocation; violent anger</a:t>
          </a:r>
          <a:endParaRPr lang="en-GB" dirty="0"/>
        </a:p>
      </dgm:t>
    </dgm:pt>
    <dgm:pt modelId="{4056742D-82E6-4D08-9B13-C9D4B4C54A5B}" type="parTrans" cxnId="{803EFB54-C58D-4D31-8A84-B1B2DC54E40A}">
      <dgm:prSet/>
      <dgm:spPr/>
    </dgm:pt>
    <dgm:pt modelId="{83903582-DA6D-461D-9E62-E3469EDF3B06}" type="sibTrans" cxnId="{803EFB54-C58D-4D31-8A84-B1B2DC54E40A}">
      <dgm:prSet/>
      <dgm:spPr/>
    </dgm:pt>
    <dgm:pt modelId="{E3B50261-BC05-411A-9B90-22D6E91058B3}">
      <dgm:prSet phldrT="[Text]"/>
      <dgm:spPr/>
      <dgm:t>
        <a:bodyPr/>
        <a:lstStyle/>
        <a:p>
          <a:r>
            <a:rPr lang="en-US" altLang="en-US" b="1" dirty="0"/>
            <a:t>As adult:</a:t>
          </a:r>
          <a:r>
            <a:rPr lang="en-US" altLang="en-US" dirty="0"/>
            <a:t> disturbance and </a:t>
          </a:r>
          <a:r>
            <a:rPr lang="en-US" altLang="en-US" dirty="0" err="1"/>
            <a:t>disorganisation</a:t>
          </a:r>
          <a:r>
            <a:rPr lang="en-US" altLang="en-US" dirty="0"/>
            <a:t> remains high</a:t>
          </a:r>
          <a:endParaRPr lang="en-GB" dirty="0"/>
        </a:p>
      </dgm:t>
    </dgm:pt>
    <dgm:pt modelId="{59AC868E-AF44-4AB8-BD95-9BC7AE65338F}" type="parTrans" cxnId="{E461AA6B-D7CB-4E39-B653-6705D11BE782}">
      <dgm:prSet/>
      <dgm:spPr/>
    </dgm:pt>
    <dgm:pt modelId="{BAE8DC42-D574-4925-968F-13779532A3B9}" type="sibTrans" cxnId="{E461AA6B-D7CB-4E39-B653-6705D11BE782}">
      <dgm:prSet/>
      <dgm:spPr/>
    </dgm:pt>
    <dgm:pt modelId="{4CAB2A6A-7A4D-48F8-AEFB-2607A091916A}" type="pres">
      <dgm:prSet presAssocID="{053941EA-2ADC-40BF-9A4F-A2D8BE0B81A0}" presName="CompostProcess" presStyleCnt="0">
        <dgm:presLayoutVars>
          <dgm:dir/>
          <dgm:resizeHandles val="exact"/>
        </dgm:presLayoutVars>
      </dgm:prSet>
      <dgm:spPr/>
    </dgm:pt>
    <dgm:pt modelId="{EE095571-9F9F-4848-8D04-B7168FA46C4E}" type="pres">
      <dgm:prSet presAssocID="{053941EA-2ADC-40BF-9A4F-A2D8BE0B81A0}" presName="arrow" presStyleLbl="bgShp" presStyleIdx="0" presStyleCnt="1"/>
      <dgm:spPr/>
    </dgm:pt>
    <dgm:pt modelId="{C3F7A68D-11F0-4005-8069-18B2F9DCEF46}" type="pres">
      <dgm:prSet presAssocID="{053941EA-2ADC-40BF-9A4F-A2D8BE0B81A0}" presName="linearProcess" presStyleCnt="0"/>
      <dgm:spPr/>
    </dgm:pt>
    <dgm:pt modelId="{29BB9E57-E385-4F14-A22B-7CF71B468A4F}" type="pres">
      <dgm:prSet presAssocID="{40F214A7-9886-43BE-90A7-994F43990F62}" presName="textNode" presStyleLbl="node1" presStyleIdx="0" presStyleCnt="6">
        <dgm:presLayoutVars>
          <dgm:bulletEnabled val="1"/>
        </dgm:presLayoutVars>
      </dgm:prSet>
      <dgm:spPr/>
    </dgm:pt>
    <dgm:pt modelId="{A422B3FE-06BD-436C-B9CE-7FF1EAC90E51}" type="pres">
      <dgm:prSet presAssocID="{1BC55CAE-E830-4AE7-BFAD-1A38A9B4861E}" presName="sibTrans" presStyleCnt="0"/>
      <dgm:spPr/>
    </dgm:pt>
    <dgm:pt modelId="{643CCBC5-8BA1-4C72-8671-D4C82BCF705E}" type="pres">
      <dgm:prSet presAssocID="{4588A507-04DE-4E90-9F6E-92771243490F}" presName="textNode" presStyleLbl="node1" presStyleIdx="1" presStyleCnt="6">
        <dgm:presLayoutVars>
          <dgm:bulletEnabled val="1"/>
        </dgm:presLayoutVars>
      </dgm:prSet>
      <dgm:spPr/>
    </dgm:pt>
    <dgm:pt modelId="{30FE9E11-687B-4857-9808-0E5C09B0F95E}" type="pres">
      <dgm:prSet presAssocID="{3449C749-CFED-4BA9-850C-F6C3A6E9EE66}" presName="sibTrans" presStyleCnt="0"/>
      <dgm:spPr/>
    </dgm:pt>
    <dgm:pt modelId="{9143EFF7-0C8F-4A39-AB86-9359B258C958}" type="pres">
      <dgm:prSet presAssocID="{CFA3C0FC-6B9C-4341-9B30-E91F1D53C36D}" presName="textNode" presStyleLbl="node1" presStyleIdx="2" presStyleCnt="6">
        <dgm:presLayoutVars>
          <dgm:bulletEnabled val="1"/>
        </dgm:presLayoutVars>
      </dgm:prSet>
      <dgm:spPr/>
    </dgm:pt>
    <dgm:pt modelId="{613D5FA2-7D3F-4F7D-9C8E-3AE444230B54}" type="pres">
      <dgm:prSet presAssocID="{F4DB1A06-C4F9-4C93-B535-433228881669}" presName="sibTrans" presStyleCnt="0"/>
      <dgm:spPr/>
    </dgm:pt>
    <dgm:pt modelId="{FAEB10A8-3137-4697-889B-5DA46B2A4C65}" type="pres">
      <dgm:prSet presAssocID="{37181754-FE5C-47D8-88D2-2A69E442BE58}" presName="textNode" presStyleLbl="node1" presStyleIdx="3" presStyleCnt="6">
        <dgm:presLayoutVars>
          <dgm:bulletEnabled val="1"/>
        </dgm:presLayoutVars>
      </dgm:prSet>
      <dgm:spPr/>
    </dgm:pt>
    <dgm:pt modelId="{7B0FAC51-8A45-472E-9FA9-8C13D31FF9B7}" type="pres">
      <dgm:prSet presAssocID="{83903582-DA6D-461D-9E62-E3469EDF3B06}" presName="sibTrans" presStyleCnt="0"/>
      <dgm:spPr/>
    </dgm:pt>
    <dgm:pt modelId="{71358FD2-30A9-4088-91CA-D024217466F5}" type="pres">
      <dgm:prSet presAssocID="{E3B50261-BC05-411A-9B90-22D6E91058B3}" presName="textNode" presStyleLbl="node1" presStyleIdx="4" presStyleCnt="6">
        <dgm:presLayoutVars>
          <dgm:bulletEnabled val="1"/>
        </dgm:presLayoutVars>
      </dgm:prSet>
      <dgm:spPr/>
    </dgm:pt>
    <dgm:pt modelId="{E99227B8-3C3E-438E-9014-6C5782F8B86D}" type="pres">
      <dgm:prSet presAssocID="{BAE8DC42-D574-4925-968F-13779532A3B9}" presName="sibTrans" presStyleCnt="0"/>
      <dgm:spPr/>
    </dgm:pt>
    <dgm:pt modelId="{BF997C71-171A-4C0C-9008-873966819E7E}" type="pres">
      <dgm:prSet presAssocID="{8ADF5535-470C-44F7-BBD1-B2FA485D989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666CF2C-F619-47EC-927C-8F79E7C99AFD}" srcId="{053941EA-2ADC-40BF-9A4F-A2D8BE0B81A0}" destId="{40F214A7-9886-43BE-90A7-994F43990F62}" srcOrd="0" destOrd="0" parTransId="{854D26A0-21BB-408E-82DE-242B02226C18}" sibTransId="{1BC55CAE-E830-4AE7-BFAD-1A38A9B4861E}"/>
    <dgm:cxn modelId="{B9AB1738-558A-411D-81F5-7F6F00E1FBC5}" type="presOf" srcId="{053941EA-2ADC-40BF-9A4F-A2D8BE0B81A0}" destId="{4CAB2A6A-7A4D-48F8-AEFB-2607A091916A}" srcOrd="0" destOrd="0" presId="urn:microsoft.com/office/officeart/2005/8/layout/hProcess9"/>
    <dgm:cxn modelId="{BA86A369-21D0-46DA-8963-3B1A5719A8E2}" srcId="{053941EA-2ADC-40BF-9A4F-A2D8BE0B81A0}" destId="{8ADF5535-470C-44F7-BBD1-B2FA485D989D}" srcOrd="5" destOrd="0" parTransId="{BA673781-65ED-49DA-8DDD-E6D3A61938F1}" sibTransId="{3FEA8E25-3503-4FBC-8B5A-3FE6B4744B1A}"/>
    <dgm:cxn modelId="{E461AA6B-D7CB-4E39-B653-6705D11BE782}" srcId="{053941EA-2ADC-40BF-9A4F-A2D8BE0B81A0}" destId="{E3B50261-BC05-411A-9B90-22D6E91058B3}" srcOrd="4" destOrd="0" parTransId="{59AC868E-AF44-4AB8-BD95-9BC7AE65338F}" sibTransId="{BAE8DC42-D574-4925-968F-13779532A3B9}"/>
    <dgm:cxn modelId="{D90C8E4E-AD66-4B50-A1E4-B2E0D5D1180D}" type="presOf" srcId="{40F214A7-9886-43BE-90A7-994F43990F62}" destId="{29BB9E57-E385-4F14-A22B-7CF71B468A4F}" srcOrd="0" destOrd="0" presId="urn:microsoft.com/office/officeart/2005/8/layout/hProcess9"/>
    <dgm:cxn modelId="{803EFB54-C58D-4D31-8A84-B1B2DC54E40A}" srcId="{053941EA-2ADC-40BF-9A4F-A2D8BE0B81A0}" destId="{37181754-FE5C-47D8-88D2-2A69E442BE58}" srcOrd="3" destOrd="0" parTransId="{4056742D-82E6-4D08-9B13-C9D4B4C54A5B}" sibTransId="{83903582-DA6D-461D-9E62-E3469EDF3B06}"/>
    <dgm:cxn modelId="{6E17F78A-76F1-47B6-BEE3-671BB36A7910}" type="presOf" srcId="{8ADF5535-470C-44F7-BBD1-B2FA485D989D}" destId="{BF997C71-171A-4C0C-9008-873966819E7E}" srcOrd="0" destOrd="0" presId="urn:microsoft.com/office/officeart/2005/8/layout/hProcess9"/>
    <dgm:cxn modelId="{DBAC8D8C-A26C-4BD9-9AC2-DFFBE8C01CCE}" type="presOf" srcId="{E3B50261-BC05-411A-9B90-22D6E91058B3}" destId="{71358FD2-30A9-4088-91CA-D024217466F5}" srcOrd="0" destOrd="0" presId="urn:microsoft.com/office/officeart/2005/8/layout/hProcess9"/>
    <dgm:cxn modelId="{823334B8-8385-4CD0-B364-C7CF6788BA7F}" type="presOf" srcId="{37181754-FE5C-47D8-88D2-2A69E442BE58}" destId="{FAEB10A8-3137-4697-889B-5DA46B2A4C65}" srcOrd="0" destOrd="0" presId="urn:microsoft.com/office/officeart/2005/8/layout/hProcess9"/>
    <dgm:cxn modelId="{6ED590CE-572D-44E7-B881-4BE0BB699AED}" srcId="{053941EA-2ADC-40BF-9A4F-A2D8BE0B81A0}" destId="{4588A507-04DE-4E90-9F6E-92771243490F}" srcOrd="1" destOrd="0" parTransId="{D14DA9A9-E438-418C-A2B6-29377277A58D}" sibTransId="{3449C749-CFED-4BA9-850C-F6C3A6E9EE66}"/>
    <dgm:cxn modelId="{2D2157D0-D31B-490D-8CE7-17A3740214EB}" type="presOf" srcId="{CFA3C0FC-6B9C-4341-9B30-E91F1D53C36D}" destId="{9143EFF7-0C8F-4A39-AB86-9359B258C958}" srcOrd="0" destOrd="0" presId="urn:microsoft.com/office/officeart/2005/8/layout/hProcess9"/>
    <dgm:cxn modelId="{3DA4D1E0-B735-4F12-AF1C-161C3C9C0863}" srcId="{053941EA-2ADC-40BF-9A4F-A2D8BE0B81A0}" destId="{CFA3C0FC-6B9C-4341-9B30-E91F1D53C36D}" srcOrd="2" destOrd="0" parTransId="{23B5EE81-AEDF-4798-84DB-E589F5E93CE0}" sibTransId="{F4DB1A06-C4F9-4C93-B535-433228881669}"/>
    <dgm:cxn modelId="{EB1F97F9-46E9-4805-A62E-ED8050D288C6}" type="presOf" srcId="{4588A507-04DE-4E90-9F6E-92771243490F}" destId="{643CCBC5-8BA1-4C72-8671-D4C82BCF705E}" srcOrd="0" destOrd="0" presId="urn:microsoft.com/office/officeart/2005/8/layout/hProcess9"/>
    <dgm:cxn modelId="{6D856715-01CB-47F4-9A68-8F6E486467C2}" type="presParOf" srcId="{4CAB2A6A-7A4D-48F8-AEFB-2607A091916A}" destId="{EE095571-9F9F-4848-8D04-B7168FA46C4E}" srcOrd="0" destOrd="0" presId="urn:microsoft.com/office/officeart/2005/8/layout/hProcess9"/>
    <dgm:cxn modelId="{9515D552-2F49-44B2-A576-DB489A54059D}" type="presParOf" srcId="{4CAB2A6A-7A4D-48F8-AEFB-2607A091916A}" destId="{C3F7A68D-11F0-4005-8069-18B2F9DCEF46}" srcOrd="1" destOrd="0" presId="urn:microsoft.com/office/officeart/2005/8/layout/hProcess9"/>
    <dgm:cxn modelId="{1876A843-BBBD-4957-A4AD-86E42E9C989D}" type="presParOf" srcId="{C3F7A68D-11F0-4005-8069-18B2F9DCEF46}" destId="{29BB9E57-E385-4F14-A22B-7CF71B468A4F}" srcOrd="0" destOrd="0" presId="urn:microsoft.com/office/officeart/2005/8/layout/hProcess9"/>
    <dgm:cxn modelId="{8143C8B9-124F-4766-8268-1D3AD601E4EA}" type="presParOf" srcId="{C3F7A68D-11F0-4005-8069-18B2F9DCEF46}" destId="{A422B3FE-06BD-436C-B9CE-7FF1EAC90E51}" srcOrd="1" destOrd="0" presId="urn:microsoft.com/office/officeart/2005/8/layout/hProcess9"/>
    <dgm:cxn modelId="{4A2546BE-C286-4683-8BD2-7D839FEAAFD9}" type="presParOf" srcId="{C3F7A68D-11F0-4005-8069-18B2F9DCEF46}" destId="{643CCBC5-8BA1-4C72-8671-D4C82BCF705E}" srcOrd="2" destOrd="0" presId="urn:microsoft.com/office/officeart/2005/8/layout/hProcess9"/>
    <dgm:cxn modelId="{499D46D9-C3C6-427E-8179-661CECBE8FD1}" type="presParOf" srcId="{C3F7A68D-11F0-4005-8069-18B2F9DCEF46}" destId="{30FE9E11-687B-4857-9808-0E5C09B0F95E}" srcOrd="3" destOrd="0" presId="urn:microsoft.com/office/officeart/2005/8/layout/hProcess9"/>
    <dgm:cxn modelId="{B5C213DB-C66F-43FE-B6D8-1E3FEA5C4D3B}" type="presParOf" srcId="{C3F7A68D-11F0-4005-8069-18B2F9DCEF46}" destId="{9143EFF7-0C8F-4A39-AB86-9359B258C958}" srcOrd="4" destOrd="0" presId="urn:microsoft.com/office/officeart/2005/8/layout/hProcess9"/>
    <dgm:cxn modelId="{0E90DAB0-5C67-4B17-9A5A-0FB967BCBD0A}" type="presParOf" srcId="{C3F7A68D-11F0-4005-8069-18B2F9DCEF46}" destId="{613D5FA2-7D3F-4F7D-9C8E-3AE444230B54}" srcOrd="5" destOrd="0" presId="urn:microsoft.com/office/officeart/2005/8/layout/hProcess9"/>
    <dgm:cxn modelId="{3E272D63-A4C8-4E38-A0FC-8E0944963165}" type="presParOf" srcId="{C3F7A68D-11F0-4005-8069-18B2F9DCEF46}" destId="{FAEB10A8-3137-4697-889B-5DA46B2A4C65}" srcOrd="6" destOrd="0" presId="urn:microsoft.com/office/officeart/2005/8/layout/hProcess9"/>
    <dgm:cxn modelId="{33E024D6-857F-4407-83B4-1E0ED275725F}" type="presParOf" srcId="{C3F7A68D-11F0-4005-8069-18B2F9DCEF46}" destId="{7B0FAC51-8A45-472E-9FA9-8C13D31FF9B7}" srcOrd="7" destOrd="0" presId="urn:microsoft.com/office/officeart/2005/8/layout/hProcess9"/>
    <dgm:cxn modelId="{A9F97166-EA93-4F84-9790-D495F377BDF9}" type="presParOf" srcId="{C3F7A68D-11F0-4005-8069-18B2F9DCEF46}" destId="{71358FD2-30A9-4088-91CA-D024217466F5}" srcOrd="8" destOrd="0" presId="urn:microsoft.com/office/officeart/2005/8/layout/hProcess9"/>
    <dgm:cxn modelId="{B33AC760-196E-4EDA-A6E9-778389E17AF6}" type="presParOf" srcId="{C3F7A68D-11F0-4005-8069-18B2F9DCEF46}" destId="{E99227B8-3C3E-438E-9014-6C5782F8B86D}" srcOrd="9" destOrd="0" presId="urn:microsoft.com/office/officeart/2005/8/layout/hProcess9"/>
    <dgm:cxn modelId="{A2597599-695B-49CF-9C15-EBD4EA420C11}" type="presParOf" srcId="{C3F7A68D-11F0-4005-8069-18B2F9DCEF46}" destId="{BF997C71-171A-4C0C-9008-873966819E7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F8A3DB-57FC-45E6-AF54-39E9131F4A0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36A9BC-C054-4246-BB3B-D55268DD79F6}">
      <dgm:prSet phldrT="[Text]"/>
      <dgm:spPr/>
      <dgm:t>
        <a:bodyPr/>
        <a:lstStyle/>
        <a:p>
          <a:r>
            <a:rPr lang="en-GB" b="1" dirty="0"/>
            <a:t>Emotions</a:t>
          </a:r>
        </a:p>
      </dgm:t>
    </dgm:pt>
    <dgm:pt modelId="{488C2FC0-0648-4245-8838-D386DE8ED5CA}" type="parTrans" cxnId="{F4070F1B-B38D-4BCC-A166-33DECBCFAEFB}">
      <dgm:prSet/>
      <dgm:spPr/>
      <dgm:t>
        <a:bodyPr/>
        <a:lstStyle/>
        <a:p>
          <a:endParaRPr lang="en-GB"/>
        </a:p>
      </dgm:t>
    </dgm:pt>
    <dgm:pt modelId="{15680525-2BBA-4CCA-9E2A-DDCB6FD4BDC9}" type="sibTrans" cxnId="{F4070F1B-B38D-4BCC-A166-33DECBCFAEFB}">
      <dgm:prSet/>
      <dgm:spPr/>
      <dgm:t>
        <a:bodyPr/>
        <a:lstStyle/>
        <a:p>
          <a:endParaRPr lang="en-GB"/>
        </a:p>
      </dgm:t>
    </dgm:pt>
    <dgm:pt modelId="{7A08E1D5-458C-4865-973B-7501A8F1F70D}">
      <dgm:prSet phldrT="[Text]"/>
      <dgm:spPr/>
      <dgm:t>
        <a:bodyPr/>
        <a:lstStyle/>
        <a:p>
          <a:r>
            <a:rPr lang="en-GB" dirty="0"/>
            <a:t>Poor recognition of internal emotional states</a:t>
          </a:r>
        </a:p>
      </dgm:t>
    </dgm:pt>
    <dgm:pt modelId="{D2E764D4-2F25-4E6C-BA40-5A4F02043024}" type="parTrans" cxnId="{2FD09A1C-AD62-4163-9A91-094DFE51B643}">
      <dgm:prSet/>
      <dgm:spPr/>
      <dgm:t>
        <a:bodyPr/>
        <a:lstStyle/>
        <a:p>
          <a:endParaRPr lang="en-GB"/>
        </a:p>
      </dgm:t>
    </dgm:pt>
    <dgm:pt modelId="{DF193E8B-8D1C-4890-9E97-8B8E8AAEB043}" type="sibTrans" cxnId="{2FD09A1C-AD62-4163-9A91-094DFE51B643}">
      <dgm:prSet/>
      <dgm:spPr/>
      <dgm:t>
        <a:bodyPr/>
        <a:lstStyle/>
        <a:p>
          <a:endParaRPr lang="en-GB"/>
        </a:p>
      </dgm:t>
    </dgm:pt>
    <dgm:pt modelId="{0DFFF46A-AB9E-431E-AA4B-7B5BABDBF6F1}">
      <dgm:prSet phldrT="[Text]"/>
      <dgm:spPr/>
      <dgm:t>
        <a:bodyPr/>
        <a:lstStyle/>
        <a:p>
          <a:r>
            <a:rPr lang="en-GB" b="1" dirty="0"/>
            <a:t>Relationships</a:t>
          </a:r>
        </a:p>
      </dgm:t>
    </dgm:pt>
    <dgm:pt modelId="{A5ABEDFB-A05A-4186-B445-FA934A0DF7B2}" type="parTrans" cxnId="{22D0FBA3-A58D-4D0D-8BB3-C35BD08429FB}">
      <dgm:prSet/>
      <dgm:spPr/>
      <dgm:t>
        <a:bodyPr/>
        <a:lstStyle/>
        <a:p>
          <a:endParaRPr lang="en-GB"/>
        </a:p>
      </dgm:t>
    </dgm:pt>
    <dgm:pt modelId="{0E06CD69-1052-409C-B57F-4A16A4589B55}" type="sibTrans" cxnId="{22D0FBA3-A58D-4D0D-8BB3-C35BD08429FB}">
      <dgm:prSet/>
      <dgm:spPr/>
      <dgm:t>
        <a:bodyPr/>
        <a:lstStyle/>
        <a:p>
          <a:endParaRPr lang="en-GB"/>
        </a:p>
      </dgm:t>
    </dgm:pt>
    <dgm:pt modelId="{67FCC7BB-FC5D-49CD-B74E-41C8EB0E7E4D}">
      <dgm:prSet phldrT="[Text]"/>
      <dgm:spPr/>
      <dgm:t>
        <a:bodyPr/>
        <a:lstStyle/>
        <a:p>
          <a:r>
            <a:rPr lang="en-GB" altLang="en-US" dirty="0"/>
            <a:t>clinging</a:t>
          </a:r>
          <a:endParaRPr lang="en-GB" dirty="0"/>
        </a:p>
      </dgm:t>
    </dgm:pt>
    <dgm:pt modelId="{BBB44735-0E68-40D4-A835-DC68DA1083C8}" type="parTrans" cxnId="{57464960-08A5-424E-B7DF-834A4F89D232}">
      <dgm:prSet/>
      <dgm:spPr/>
      <dgm:t>
        <a:bodyPr/>
        <a:lstStyle/>
        <a:p>
          <a:endParaRPr lang="en-GB"/>
        </a:p>
      </dgm:t>
    </dgm:pt>
    <dgm:pt modelId="{A98FFE87-8342-4869-928B-70EDB72CF668}" type="sibTrans" cxnId="{57464960-08A5-424E-B7DF-834A4F89D232}">
      <dgm:prSet/>
      <dgm:spPr/>
      <dgm:t>
        <a:bodyPr/>
        <a:lstStyle/>
        <a:p>
          <a:endParaRPr lang="en-GB"/>
        </a:p>
      </dgm:t>
    </dgm:pt>
    <dgm:pt modelId="{BD9FB6F3-DC09-4BEA-97FF-2F08CF371DD5}">
      <dgm:prSet phldrT="[Text]"/>
      <dgm:spPr/>
      <dgm:t>
        <a:bodyPr/>
        <a:lstStyle/>
        <a:p>
          <a:r>
            <a:rPr lang="en-GB" dirty="0"/>
            <a:t>Labile</a:t>
          </a:r>
        </a:p>
      </dgm:t>
    </dgm:pt>
    <dgm:pt modelId="{BCBF987F-5C65-4FC8-BB46-44BE5B3A33E0}" type="parTrans" cxnId="{A74694F1-4CBD-4BC2-94C2-B36D5240735C}">
      <dgm:prSet/>
      <dgm:spPr/>
    </dgm:pt>
    <dgm:pt modelId="{8A5DC70A-3AE9-43CA-9358-D39F1C772BE0}" type="sibTrans" cxnId="{A74694F1-4CBD-4BC2-94C2-B36D5240735C}">
      <dgm:prSet/>
      <dgm:spPr/>
    </dgm:pt>
    <dgm:pt modelId="{8DB3BEC4-9A31-4691-916E-DCAC6547D380}">
      <dgm:prSet phldrT="[Text]"/>
      <dgm:spPr/>
      <dgm:t>
        <a:bodyPr/>
        <a:lstStyle/>
        <a:p>
          <a:r>
            <a:rPr lang="en-GB" dirty="0"/>
            <a:t>Anxiety</a:t>
          </a:r>
        </a:p>
      </dgm:t>
    </dgm:pt>
    <dgm:pt modelId="{BC7F802B-D2C7-44C8-B50B-DF6DC1E5E376}" type="parTrans" cxnId="{F326A0C4-AF51-4795-8061-3A78C84B6846}">
      <dgm:prSet/>
      <dgm:spPr/>
    </dgm:pt>
    <dgm:pt modelId="{2299F504-19B7-4A41-BD7C-F0A36B5457A4}" type="sibTrans" cxnId="{F326A0C4-AF51-4795-8061-3A78C84B6846}">
      <dgm:prSet/>
      <dgm:spPr/>
    </dgm:pt>
    <dgm:pt modelId="{E7F6BA1D-7285-47D5-81C1-E5D8C433D0EB}">
      <dgm:prSet phldrT="[Text]"/>
      <dgm:spPr/>
      <dgm:t>
        <a:bodyPr/>
        <a:lstStyle/>
        <a:p>
          <a:r>
            <a:rPr lang="en-GB" dirty="0"/>
            <a:t>Angry outbursts</a:t>
          </a:r>
        </a:p>
      </dgm:t>
    </dgm:pt>
    <dgm:pt modelId="{FEF39B76-2537-4FA8-A7CC-D798E5521497}" type="parTrans" cxnId="{AE1FD4B8-A020-41A8-A691-DB5D6793570D}">
      <dgm:prSet/>
      <dgm:spPr/>
    </dgm:pt>
    <dgm:pt modelId="{F45554E2-7587-4F6F-8FBF-AD17C2B4C39F}" type="sibTrans" cxnId="{AE1FD4B8-A020-41A8-A691-DB5D6793570D}">
      <dgm:prSet/>
      <dgm:spPr/>
    </dgm:pt>
    <dgm:pt modelId="{C342F246-64FE-42E2-B550-8CE102BC3B91}">
      <dgm:prSet phldrT="[Text]"/>
      <dgm:spPr/>
      <dgm:t>
        <a:bodyPr/>
        <a:lstStyle/>
        <a:p>
          <a:r>
            <a:rPr lang="en-GB" dirty="0"/>
            <a:t>Detached</a:t>
          </a:r>
        </a:p>
      </dgm:t>
    </dgm:pt>
    <dgm:pt modelId="{08FB5E53-EBF8-4175-96DA-D6F2EA91FDC0}" type="parTrans" cxnId="{D54BCE8D-E66A-4834-9D59-7F71F5190632}">
      <dgm:prSet/>
      <dgm:spPr/>
    </dgm:pt>
    <dgm:pt modelId="{FCD23A8B-733B-4F74-B70A-F1D22C31DFFE}" type="sibTrans" cxnId="{D54BCE8D-E66A-4834-9D59-7F71F5190632}">
      <dgm:prSet/>
      <dgm:spPr/>
    </dgm:pt>
    <dgm:pt modelId="{93D48D50-33FA-4D3D-9B57-EFC733C378FD}">
      <dgm:prSet phldrT="[Text]"/>
      <dgm:spPr/>
      <dgm:t>
        <a:bodyPr/>
        <a:lstStyle/>
        <a:p>
          <a:r>
            <a:rPr lang="en-GB" altLang="en-US" dirty="0"/>
            <a:t>lack of discrimination; over friendly, or withdrawal</a:t>
          </a:r>
          <a:endParaRPr lang="en-GB" dirty="0"/>
        </a:p>
      </dgm:t>
    </dgm:pt>
    <dgm:pt modelId="{8343AB1A-9D3A-4846-885D-5D5A37A0F196}" type="parTrans" cxnId="{945F08DC-4B05-46D6-9D8D-E0DC33210DF2}">
      <dgm:prSet/>
      <dgm:spPr/>
    </dgm:pt>
    <dgm:pt modelId="{C8DBBCFF-209A-47A1-9452-7FA6614B8E0A}" type="sibTrans" cxnId="{945F08DC-4B05-46D6-9D8D-E0DC33210DF2}">
      <dgm:prSet/>
      <dgm:spPr/>
    </dgm:pt>
    <dgm:pt modelId="{AD36EF2D-4D05-4381-917E-823382B2C64E}">
      <dgm:prSet phldrT="[Text]"/>
      <dgm:spPr/>
      <dgm:t>
        <a:bodyPr/>
        <a:lstStyle/>
        <a:p>
          <a:r>
            <a:rPr lang="en-GB" altLang="en-US" dirty="0"/>
            <a:t>Poor maintenance of relationships</a:t>
          </a:r>
          <a:endParaRPr lang="en-GB" dirty="0"/>
        </a:p>
      </dgm:t>
    </dgm:pt>
    <dgm:pt modelId="{4BB4E5D2-6E3B-4EC3-9C5A-4A89EBFC5A9B}" type="parTrans" cxnId="{AE6BCD2C-90D3-4B5C-9485-3629BEC3B174}">
      <dgm:prSet/>
      <dgm:spPr/>
    </dgm:pt>
    <dgm:pt modelId="{1517790E-3CFC-47F7-A86B-B26723B6CC38}" type="sibTrans" cxnId="{AE6BCD2C-90D3-4B5C-9485-3629BEC3B174}">
      <dgm:prSet/>
      <dgm:spPr/>
    </dgm:pt>
    <dgm:pt modelId="{02703E76-B112-4FD0-A576-35DF7DBF2D97}">
      <dgm:prSet phldrT="[Text]"/>
      <dgm:spPr/>
      <dgm:t>
        <a:bodyPr/>
        <a:lstStyle/>
        <a:p>
          <a:r>
            <a:rPr lang="en-GB" altLang="en-US" dirty="0"/>
            <a:t>Need to be in control</a:t>
          </a:r>
          <a:endParaRPr lang="en-GB" dirty="0"/>
        </a:p>
      </dgm:t>
    </dgm:pt>
    <dgm:pt modelId="{4BE822ED-C456-409D-97CC-D3F6A80B30F0}" type="parTrans" cxnId="{BD024312-A335-4C39-AFF2-296CE371F643}">
      <dgm:prSet/>
      <dgm:spPr/>
    </dgm:pt>
    <dgm:pt modelId="{8385D041-5304-4364-874F-4C2F50F1716F}" type="sibTrans" cxnId="{BD024312-A335-4C39-AFF2-296CE371F643}">
      <dgm:prSet/>
      <dgm:spPr/>
    </dgm:pt>
    <dgm:pt modelId="{477CC069-CF6F-4848-916E-16799C1B1406}">
      <dgm:prSet phldrT="[Text]"/>
      <dgm:spPr/>
      <dgm:t>
        <a:bodyPr/>
        <a:lstStyle/>
        <a:p>
          <a:r>
            <a:rPr lang="en-GB" altLang="en-US" dirty="0"/>
            <a:t>Aggressive interactions</a:t>
          </a:r>
          <a:endParaRPr lang="en-GB" dirty="0"/>
        </a:p>
      </dgm:t>
    </dgm:pt>
    <dgm:pt modelId="{CFBE10DF-5561-4CFB-B50C-CED8B6382019}" type="parTrans" cxnId="{A87C4CEC-31A7-4F77-AC85-67BE80656AEB}">
      <dgm:prSet/>
      <dgm:spPr/>
    </dgm:pt>
    <dgm:pt modelId="{5E759E53-8A06-451E-A8D9-18B7139A5143}" type="sibTrans" cxnId="{A87C4CEC-31A7-4F77-AC85-67BE80656AEB}">
      <dgm:prSet/>
      <dgm:spPr/>
    </dgm:pt>
    <dgm:pt modelId="{DD7431B4-132E-4F2A-A731-FD74BAB2E82D}">
      <dgm:prSet phldrT="[Text]"/>
      <dgm:spPr/>
      <dgm:t>
        <a:bodyPr/>
        <a:lstStyle/>
        <a:p>
          <a:r>
            <a:rPr lang="en-GB" altLang="en-US" dirty="0"/>
            <a:t>Ambivalence</a:t>
          </a:r>
          <a:endParaRPr lang="en-GB" dirty="0"/>
        </a:p>
      </dgm:t>
    </dgm:pt>
    <dgm:pt modelId="{B93C7041-99A0-42DF-BB53-FBB5A8C17AF5}" type="parTrans" cxnId="{8AB46573-11EF-4724-85AD-1FF7646BBBD5}">
      <dgm:prSet/>
      <dgm:spPr/>
    </dgm:pt>
    <dgm:pt modelId="{99EF7B17-7F66-4E8C-B169-5C19169ED722}" type="sibTrans" cxnId="{8AB46573-11EF-4724-85AD-1FF7646BBBD5}">
      <dgm:prSet/>
      <dgm:spPr/>
    </dgm:pt>
    <dgm:pt modelId="{9B509D09-CA65-4E09-82B0-B3F7CAA4315B}">
      <dgm:prSet phldrT="[Text]"/>
      <dgm:spPr/>
      <dgm:t>
        <a:bodyPr/>
        <a:lstStyle/>
        <a:p>
          <a:r>
            <a:rPr lang="en-GB" altLang="en-US" dirty="0"/>
            <a:t>Poor eye contact</a:t>
          </a:r>
          <a:endParaRPr lang="en-GB" dirty="0"/>
        </a:p>
      </dgm:t>
    </dgm:pt>
    <dgm:pt modelId="{FEE42192-B413-4394-80CE-C2C00C94431B}" type="parTrans" cxnId="{2ABB4476-C3BE-4530-A48F-9FF7490C7695}">
      <dgm:prSet/>
      <dgm:spPr/>
    </dgm:pt>
    <dgm:pt modelId="{CF184A03-393D-4116-B0A4-CA7630953DEF}" type="sibTrans" cxnId="{2ABB4476-C3BE-4530-A48F-9FF7490C7695}">
      <dgm:prSet/>
      <dgm:spPr/>
    </dgm:pt>
    <dgm:pt modelId="{314E8A7E-3A5F-4664-BAE1-8AB6EA454C0C}">
      <dgm:prSet phldrT="[Text]"/>
      <dgm:spPr/>
      <dgm:t>
        <a:bodyPr/>
        <a:lstStyle/>
        <a:p>
          <a:r>
            <a:rPr lang="en-GB" altLang="en-US" dirty="0"/>
            <a:t>Problems regulating physical closeness</a:t>
          </a:r>
          <a:endParaRPr lang="en-GB" dirty="0"/>
        </a:p>
      </dgm:t>
    </dgm:pt>
    <dgm:pt modelId="{D84E0953-FF68-4625-BEA7-8D727FDCBF84}" type="parTrans" cxnId="{3261827D-98C9-4A63-8791-F91AA4249228}">
      <dgm:prSet/>
      <dgm:spPr/>
    </dgm:pt>
    <dgm:pt modelId="{A6F31EC6-0707-4C64-AF51-C1AC24A74EA2}" type="sibTrans" cxnId="{3261827D-98C9-4A63-8791-F91AA4249228}">
      <dgm:prSet/>
      <dgm:spPr/>
    </dgm:pt>
    <dgm:pt modelId="{EB2123A1-4EC4-4FD5-9C6F-5E995658B7FF}" type="pres">
      <dgm:prSet presAssocID="{51F8A3DB-57FC-45E6-AF54-39E9131F4A0B}" presName="Name0" presStyleCnt="0">
        <dgm:presLayoutVars>
          <dgm:dir/>
          <dgm:resizeHandles val="exact"/>
        </dgm:presLayoutVars>
      </dgm:prSet>
      <dgm:spPr/>
    </dgm:pt>
    <dgm:pt modelId="{586395AD-D035-4BE8-B41B-7AE7FB14C1B2}" type="pres">
      <dgm:prSet presAssocID="{1C36A9BC-C054-4246-BB3B-D55268DD79F6}" presName="node" presStyleLbl="node1" presStyleIdx="0" presStyleCnt="2">
        <dgm:presLayoutVars>
          <dgm:bulletEnabled val="1"/>
        </dgm:presLayoutVars>
      </dgm:prSet>
      <dgm:spPr/>
    </dgm:pt>
    <dgm:pt modelId="{4FDA9395-940F-4082-8AFC-E1F11831B5DE}" type="pres">
      <dgm:prSet presAssocID="{15680525-2BBA-4CCA-9E2A-DDCB6FD4BDC9}" presName="sibTrans" presStyleCnt="0"/>
      <dgm:spPr/>
    </dgm:pt>
    <dgm:pt modelId="{594E22E1-F184-43E0-B2A0-2D358C9FC439}" type="pres">
      <dgm:prSet presAssocID="{0DFFF46A-AB9E-431E-AA4B-7B5BABDBF6F1}" presName="node" presStyleLbl="node1" presStyleIdx="1" presStyleCnt="2">
        <dgm:presLayoutVars>
          <dgm:bulletEnabled val="1"/>
        </dgm:presLayoutVars>
      </dgm:prSet>
      <dgm:spPr/>
    </dgm:pt>
  </dgm:ptLst>
  <dgm:cxnLst>
    <dgm:cxn modelId="{BD024312-A335-4C39-AFF2-296CE371F643}" srcId="{0DFFF46A-AB9E-431E-AA4B-7B5BABDBF6F1}" destId="{02703E76-B112-4FD0-A576-35DF7DBF2D97}" srcOrd="3" destOrd="0" parTransId="{4BE822ED-C456-409D-97CC-D3F6A80B30F0}" sibTransId="{8385D041-5304-4364-874F-4C2F50F1716F}"/>
    <dgm:cxn modelId="{9FA44319-F0D5-4A51-A556-24534B9B61AB}" type="presOf" srcId="{93D48D50-33FA-4D3D-9B57-EFC733C378FD}" destId="{594E22E1-F184-43E0-B2A0-2D358C9FC439}" srcOrd="0" destOrd="2" presId="urn:microsoft.com/office/officeart/2005/8/layout/hList6"/>
    <dgm:cxn modelId="{F4070F1B-B38D-4BCC-A166-33DECBCFAEFB}" srcId="{51F8A3DB-57FC-45E6-AF54-39E9131F4A0B}" destId="{1C36A9BC-C054-4246-BB3B-D55268DD79F6}" srcOrd="0" destOrd="0" parTransId="{488C2FC0-0648-4245-8838-D386DE8ED5CA}" sibTransId="{15680525-2BBA-4CCA-9E2A-DDCB6FD4BDC9}"/>
    <dgm:cxn modelId="{2FD09A1C-AD62-4163-9A91-094DFE51B643}" srcId="{1C36A9BC-C054-4246-BB3B-D55268DD79F6}" destId="{7A08E1D5-458C-4865-973B-7501A8F1F70D}" srcOrd="0" destOrd="0" parTransId="{D2E764D4-2F25-4E6C-BA40-5A4F02043024}" sibTransId="{DF193E8B-8D1C-4890-9E97-8B8E8AAEB043}"/>
    <dgm:cxn modelId="{F62E0024-7D30-4AFF-857A-DCF078689972}" type="presOf" srcId="{BD9FB6F3-DC09-4BEA-97FF-2F08CF371DD5}" destId="{586395AD-D035-4BE8-B41B-7AE7FB14C1B2}" srcOrd="0" destOrd="2" presId="urn:microsoft.com/office/officeart/2005/8/layout/hList6"/>
    <dgm:cxn modelId="{70BA0524-7582-46DA-9326-978C66587CA4}" type="presOf" srcId="{AD36EF2D-4D05-4381-917E-823382B2C64E}" destId="{594E22E1-F184-43E0-B2A0-2D358C9FC439}" srcOrd="0" destOrd="3" presId="urn:microsoft.com/office/officeart/2005/8/layout/hList6"/>
    <dgm:cxn modelId="{AE6BCD2C-90D3-4B5C-9485-3629BEC3B174}" srcId="{0DFFF46A-AB9E-431E-AA4B-7B5BABDBF6F1}" destId="{AD36EF2D-4D05-4381-917E-823382B2C64E}" srcOrd="2" destOrd="0" parTransId="{4BB4E5D2-6E3B-4EC3-9C5A-4A89EBFC5A9B}" sibTransId="{1517790E-3CFC-47F7-A86B-B26723B6CC38}"/>
    <dgm:cxn modelId="{57464960-08A5-424E-B7DF-834A4F89D232}" srcId="{0DFFF46A-AB9E-431E-AA4B-7B5BABDBF6F1}" destId="{67FCC7BB-FC5D-49CD-B74E-41C8EB0E7E4D}" srcOrd="0" destOrd="0" parTransId="{BBB44735-0E68-40D4-A835-DC68DA1083C8}" sibTransId="{A98FFE87-8342-4869-928B-70EDB72CF668}"/>
    <dgm:cxn modelId="{6F87F561-4FDB-4968-A438-60100B00EFDA}" type="presOf" srcId="{DD7431B4-132E-4F2A-A731-FD74BAB2E82D}" destId="{594E22E1-F184-43E0-B2A0-2D358C9FC439}" srcOrd="0" destOrd="6" presId="urn:microsoft.com/office/officeart/2005/8/layout/hList6"/>
    <dgm:cxn modelId="{CCAA284B-F07F-45C8-869C-4617D9A1E9D6}" type="presOf" srcId="{8DB3BEC4-9A31-4691-916E-DCAC6547D380}" destId="{586395AD-D035-4BE8-B41B-7AE7FB14C1B2}" srcOrd="0" destOrd="3" presId="urn:microsoft.com/office/officeart/2005/8/layout/hList6"/>
    <dgm:cxn modelId="{8AB46573-11EF-4724-85AD-1FF7646BBBD5}" srcId="{0DFFF46A-AB9E-431E-AA4B-7B5BABDBF6F1}" destId="{DD7431B4-132E-4F2A-A731-FD74BAB2E82D}" srcOrd="5" destOrd="0" parTransId="{B93C7041-99A0-42DF-BB53-FBB5A8C17AF5}" sibTransId="{99EF7B17-7F66-4E8C-B169-5C19169ED722}"/>
    <dgm:cxn modelId="{2ABB4476-C3BE-4530-A48F-9FF7490C7695}" srcId="{0DFFF46A-AB9E-431E-AA4B-7B5BABDBF6F1}" destId="{9B509D09-CA65-4E09-82B0-B3F7CAA4315B}" srcOrd="6" destOrd="0" parTransId="{FEE42192-B413-4394-80CE-C2C00C94431B}" sibTransId="{CF184A03-393D-4116-B0A4-CA7630953DEF}"/>
    <dgm:cxn modelId="{3261827D-98C9-4A63-8791-F91AA4249228}" srcId="{0DFFF46A-AB9E-431E-AA4B-7B5BABDBF6F1}" destId="{314E8A7E-3A5F-4664-BAE1-8AB6EA454C0C}" srcOrd="7" destOrd="0" parTransId="{D84E0953-FF68-4625-BEA7-8D727FDCBF84}" sibTransId="{A6F31EC6-0707-4C64-AF51-C1AC24A74EA2}"/>
    <dgm:cxn modelId="{22BA167F-6640-4273-BC75-75226F7B63CD}" type="presOf" srcId="{C342F246-64FE-42E2-B550-8CE102BC3B91}" destId="{586395AD-D035-4BE8-B41B-7AE7FB14C1B2}" srcOrd="0" destOrd="5" presId="urn:microsoft.com/office/officeart/2005/8/layout/hList6"/>
    <dgm:cxn modelId="{D54BCE8D-E66A-4834-9D59-7F71F5190632}" srcId="{1C36A9BC-C054-4246-BB3B-D55268DD79F6}" destId="{C342F246-64FE-42E2-B550-8CE102BC3B91}" srcOrd="4" destOrd="0" parTransId="{08FB5E53-EBF8-4175-96DA-D6F2EA91FDC0}" sibTransId="{FCD23A8B-733B-4F74-B70A-F1D22C31DFFE}"/>
    <dgm:cxn modelId="{D7345397-9F3D-478B-BCF4-EAE2DDEC8D68}" type="presOf" srcId="{67FCC7BB-FC5D-49CD-B74E-41C8EB0E7E4D}" destId="{594E22E1-F184-43E0-B2A0-2D358C9FC439}" srcOrd="0" destOrd="1" presId="urn:microsoft.com/office/officeart/2005/8/layout/hList6"/>
    <dgm:cxn modelId="{8BCA6298-1055-4C0C-8ECB-D302A540ECFA}" type="presOf" srcId="{9B509D09-CA65-4E09-82B0-B3F7CAA4315B}" destId="{594E22E1-F184-43E0-B2A0-2D358C9FC439}" srcOrd="0" destOrd="7" presId="urn:microsoft.com/office/officeart/2005/8/layout/hList6"/>
    <dgm:cxn modelId="{9D69F39F-BBDD-4606-A6E0-250293696385}" type="presOf" srcId="{7A08E1D5-458C-4865-973B-7501A8F1F70D}" destId="{586395AD-D035-4BE8-B41B-7AE7FB14C1B2}" srcOrd="0" destOrd="1" presId="urn:microsoft.com/office/officeart/2005/8/layout/hList6"/>
    <dgm:cxn modelId="{22D0FBA3-A58D-4D0D-8BB3-C35BD08429FB}" srcId="{51F8A3DB-57FC-45E6-AF54-39E9131F4A0B}" destId="{0DFFF46A-AB9E-431E-AA4B-7B5BABDBF6F1}" srcOrd="1" destOrd="0" parTransId="{A5ABEDFB-A05A-4186-B445-FA934A0DF7B2}" sibTransId="{0E06CD69-1052-409C-B57F-4A16A4589B55}"/>
    <dgm:cxn modelId="{AE1FD4B8-A020-41A8-A691-DB5D6793570D}" srcId="{1C36A9BC-C054-4246-BB3B-D55268DD79F6}" destId="{E7F6BA1D-7285-47D5-81C1-E5D8C433D0EB}" srcOrd="3" destOrd="0" parTransId="{FEF39B76-2537-4FA8-A7CC-D798E5521497}" sibTransId="{F45554E2-7587-4F6F-8FBF-AD17C2B4C39F}"/>
    <dgm:cxn modelId="{1E49CEC0-B14D-4B56-B427-8A41954FFDB5}" type="presOf" srcId="{02703E76-B112-4FD0-A576-35DF7DBF2D97}" destId="{594E22E1-F184-43E0-B2A0-2D358C9FC439}" srcOrd="0" destOrd="4" presId="urn:microsoft.com/office/officeart/2005/8/layout/hList6"/>
    <dgm:cxn modelId="{F326A0C4-AF51-4795-8061-3A78C84B6846}" srcId="{1C36A9BC-C054-4246-BB3B-D55268DD79F6}" destId="{8DB3BEC4-9A31-4691-916E-DCAC6547D380}" srcOrd="2" destOrd="0" parTransId="{BC7F802B-D2C7-44C8-B50B-DF6DC1E5E376}" sibTransId="{2299F504-19B7-4A41-BD7C-F0A36B5457A4}"/>
    <dgm:cxn modelId="{6C3DAFCF-57B0-4193-8207-178ADF148752}" type="presOf" srcId="{477CC069-CF6F-4848-916E-16799C1B1406}" destId="{594E22E1-F184-43E0-B2A0-2D358C9FC439}" srcOrd="0" destOrd="5" presId="urn:microsoft.com/office/officeart/2005/8/layout/hList6"/>
    <dgm:cxn modelId="{B6EB67D4-5549-4FCF-B51A-61EAA4DD6242}" type="presOf" srcId="{314E8A7E-3A5F-4664-BAE1-8AB6EA454C0C}" destId="{594E22E1-F184-43E0-B2A0-2D358C9FC439}" srcOrd="0" destOrd="8" presId="urn:microsoft.com/office/officeart/2005/8/layout/hList6"/>
    <dgm:cxn modelId="{FAF998D4-E8C2-41CA-A7BA-62E91A620B4D}" type="presOf" srcId="{1C36A9BC-C054-4246-BB3B-D55268DD79F6}" destId="{586395AD-D035-4BE8-B41B-7AE7FB14C1B2}" srcOrd="0" destOrd="0" presId="urn:microsoft.com/office/officeart/2005/8/layout/hList6"/>
    <dgm:cxn modelId="{7762A5D9-45FA-43D6-9B58-DAF6A110F17A}" type="presOf" srcId="{0DFFF46A-AB9E-431E-AA4B-7B5BABDBF6F1}" destId="{594E22E1-F184-43E0-B2A0-2D358C9FC439}" srcOrd="0" destOrd="0" presId="urn:microsoft.com/office/officeart/2005/8/layout/hList6"/>
    <dgm:cxn modelId="{945F08DC-4B05-46D6-9D8D-E0DC33210DF2}" srcId="{0DFFF46A-AB9E-431E-AA4B-7B5BABDBF6F1}" destId="{93D48D50-33FA-4D3D-9B57-EFC733C378FD}" srcOrd="1" destOrd="0" parTransId="{8343AB1A-9D3A-4846-885D-5D5A37A0F196}" sibTransId="{C8DBBCFF-209A-47A1-9452-7FA6614B8E0A}"/>
    <dgm:cxn modelId="{4CAEEFE1-CD90-4F0D-9567-1D82CE39835A}" type="presOf" srcId="{E7F6BA1D-7285-47D5-81C1-E5D8C433D0EB}" destId="{586395AD-D035-4BE8-B41B-7AE7FB14C1B2}" srcOrd="0" destOrd="4" presId="urn:microsoft.com/office/officeart/2005/8/layout/hList6"/>
    <dgm:cxn modelId="{F0012EE2-6309-4119-99BD-DBA7DCA06DF2}" type="presOf" srcId="{51F8A3DB-57FC-45E6-AF54-39E9131F4A0B}" destId="{EB2123A1-4EC4-4FD5-9C6F-5E995658B7FF}" srcOrd="0" destOrd="0" presId="urn:microsoft.com/office/officeart/2005/8/layout/hList6"/>
    <dgm:cxn modelId="{A87C4CEC-31A7-4F77-AC85-67BE80656AEB}" srcId="{0DFFF46A-AB9E-431E-AA4B-7B5BABDBF6F1}" destId="{477CC069-CF6F-4848-916E-16799C1B1406}" srcOrd="4" destOrd="0" parTransId="{CFBE10DF-5561-4CFB-B50C-CED8B6382019}" sibTransId="{5E759E53-8A06-451E-A8D9-18B7139A5143}"/>
    <dgm:cxn modelId="{A74694F1-4CBD-4BC2-94C2-B36D5240735C}" srcId="{1C36A9BC-C054-4246-BB3B-D55268DD79F6}" destId="{BD9FB6F3-DC09-4BEA-97FF-2F08CF371DD5}" srcOrd="1" destOrd="0" parTransId="{BCBF987F-5C65-4FC8-BB46-44BE5B3A33E0}" sibTransId="{8A5DC70A-3AE9-43CA-9358-D39F1C772BE0}"/>
    <dgm:cxn modelId="{F71514C8-765C-467F-88AD-6313AF61B1D8}" type="presParOf" srcId="{EB2123A1-4EC4-4FD5-9C6F-5E995658B7FF}" destId="{586395AD-D035-4BE8-B41B-7AE7FB14C1B2}" srcOrd="0" destOrd="0" presId="urn:microsoft.com/office/officeart/2005/8/layout/hList6"/>
    <dgm:cxn modelId="{A3BF8118-3541-49F7-9903-68BC2C36AF1E}" type="presParOf" srcId="{EB2123A1-4EC4-4FD5-9C6F-5E995658B7FF}" destId="{4FDA9395-940F-4082-8AFC-E1F11831B5DE}" srcOrd="1" destOrd="0" presId="urn:microsoft.com/office/officeart/2005/8/layout/hList6"/>
    <dgm:cxn modelId="{41DCF2CC-CCA6-4A02-82EC-110A3F4F05E7}" type="presParOf" srcId="{EB2123A1-4EC4-4FD5-9C6F-5E995658B7FF}" destId="{594E22E1-F184-43E0-B2A0-2D358C9FC43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B62C25-4989-48A1-845F-DFA6AA1C7D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E66610-114F-4B0E-B269-BF25092667AB}">
      <dgm:prSet phldrT="[Text]"/>
      <dgm:spPr/>
      <dgm:t>
        <a:bodyPr/>
        <a:lstStyle/>
        <a:p>
          <a:r>
            <a:rPr lang="en-GB" b="1" dirty="0"/>
            <a:t>Behaviour</a:t>
          </a:r>
        </a:p>
      </dgm:t>
    </dgm:pt>
    <dgm:pt modelId="{54857710-6F14-41F6-8D67-648AEEB89AD2}" type="parTrans" cxnId="{3CF74689-5A67-4177-A75D-F79F1D565DD1}">
      <dgm:prSet/>
      <dgm:spPr/>
      <dgm:t>
        <a:bodyPr/>
        <a:lstStyle/>
        <a:p>
          <a:endParaRPr lang="en-GB"/>
        </a:p>
      </dgm:t>
    </dgm:pt>
    <dgm:pt modelId="{7503616B-CBC4-4706-9709-EE0AB441F686}" type="sibTrans" cxnId="{3CF74689-5A67-4177-A75D-F79F1D565DD1}">
      <dgm:prSet/>
      <dgm:spPr/>
      <dgm:t>
        <a:bodyPr/>
        <a:lstStyle/>
        <a:p>
          <a:endParaRPr lang="en-GB"/>
        </a:p>
      </dgm:t>
    </dgm:pt>
    <dgm:pt modelId="{68DBD1D2-175B-4274-8828-9C938F8BC468}">
      <dgm:prSet phldrT="[Text]"/>
      <dgm:spPr/>
      <dgm:t>
        <a:bodyPr/>
        <a:lstStyle/>
        <a:p>
          <a:r>
            <a:rPr lang="en-GB" dirty="0"/>
            <a:t>Inattentive</a:t>
          </a:r>
        </a:p>
      </dgm:t>
    </dgm:pt>
    <dgm:pt modelId="{77F7F8B1-3AE8-41BD-8992-48807EDB60B3}" type="parTrans" cxnId="{42BF3215-03E6-48A6-96E6-D1603CA3C9E9}">
      <dgm:prSet/>
      <dgm:spPr/>
      <dgm:t>
        <a:bodyPr/>
        <a:lstStyle/>
        <a:p>
          <a:endParaRPr lang="en-GB"/>
        </a:p>
      </dgm:t>
    </dgm:pt>
    <dgm:pt modelId="{C6FFCACE-C1FC-47EC-BB12-72D86486FBB3}" type="sibTrans" cxnId="{42BF3215-03E6-48A6-96E6-D1603CA3C9E9}">
      <dgm:prSet/>
      <dgm:spPr/>
      <dgm:t>
        <a:bodyPr/>
        <a:lstStyle/>
        <a:p>
          <a:endParaRPr lang="en-GB"/>
        </a:p>
      </dgm:t>
    </dgm:pt>
    <dgm:pt modelId="{B668AD07-7F2D-4048-818E-C5E8C3D50BF2}">
      <dgm:prSet phldrT="[Text]"/>
      <dgm:spPr/>
      <dgm:t>
        <a:bodyPr/>
        <a:lstStyle/>
        <a:p>
          <a:r>
            <a:rPr lang="en-GB" dirty="0"/>
            <a:t>Poor concentration</a:t>
          </a:r>
        </a:p>
      </dgm:t>
    </dgm:pt>
    <dgm:pt modelId="{0D0A88F3-08BB-4AB6-B903-DC8EB499E85E}" type="parTrans" cxnId="{F6722DEA-5884-485B-BEA7-89F06568C4E8}">
      <dgm:prSet/>
      <dgm:spPr/>
      <dgm:t>
        <a:bodyPr/>
        <a:lstStyle/>
        <a:p>
          <a:endParaRPr lang="en-GB"/>
        </a:p>
      </dgm:t>
    </dgm:pt>
    <dgm:pt modelId="{73F85490-AD32-4CC7-BE9C-483DC3AAE5C0}" type="sibTrans" cxnId="{F6722DEA-5884-485B-BEA7-89F06568C4E8}">
      <dgm:prSet/>
      <dgm:spPr/>
      <dgm:t>
        <a:bodyPr/>
        <a:lstStyle/>
        <a:p>
          <a:endParaRPr lang="en-GB"/>
        </a:p>
      </dgm:t>
    </dgm:pt>
    <dgm:pt modelId="{10B5B1C2-A4BA-4A47-B149-0194AB015F28}">
      <dgm:prSet phldrT="[Text]"/>
      <dgm:spPr/>
      <dgm:t>
        <a:bodyPr/>
        <a:lstStyle/>
        <a:p>
          <a:r>
            <a:rPr lang="en-GB" b="1" dirty="0"/>
            <a:t>Cognitive</a:t>
          </a:r>
        </a:p>
      </dgm:t>
    </dgm:pt>
    <dgm:pt modelId="{9E2DEDE8-4F4D-4CE1-A042-FAE10BFCE758}" type="parTrans" cxnId="{23D12A80-1C2A-4F56-8F69-A0D6E8197CCD}">
      <dgm:prSet/>
      <dgm:spPr/>
      <dgm:t>
        <a:bodyPr/>
        <a:lstStyle/>
        <a:p>
          <a:endParaRPr lang="en-GB"/>
        </a:p>
      </dgm:t>
    </dgm:pt>
    <dgm:pt modelId="{5030A619-3B37-4092-B867-260264CE44EA}" type="sibTrans" cxnId="{23D12A80-1C2A-4F56-8F69-A0D6E8197CCD}">
      <dgm:prSet/>
      <dgm:spPr/>
      <dgm:t>
        <a:bodyPr/>
        <a:lstStyle/>
        <a:p>
          <a:endParaRPr lang="en-GB"/>
        </a:p>
      </dgm:t>
    </dgm:pt>
    <dgm:pt modelId="{7508F808-23B5-466C-B6D8-1390823C4708}">
      <dgm:prSet phldrT="[Text]"/>
      <dgm:spPr/>
      <dgm:t>
        <a:bodyPr/>
        <a:lstStyle/>
        <a:p>
          <a:r>
            <a:rPr lang="en-GB" dirty="0"/>
            <a:t>Fail to learn from mistakes</a:t>
          </a:r>
        </a:p>
      </dgm:t>
    </dgm:pt>
    <dgm:pt modelId="{BBDB80AE-B155-4858-8FDE-F858F1080DC3}" type="parTrans" cxnId="{B06278F4-E35C-438E-A0A7-3A20272B93ED}">
      <dgm:prSet/>
      <dgm:spPr/>
      <dgm:t>
        <a:bodyPr/>
        <a:lstStyle/>
        <a:p>
          <a:endParaRPr lang="en-GB"/>
        </a:p>
      </dgm:t>
    </dgm:pt>
    <dgm:pt modelId="{72A087F9-D6CB-45C3-B91A-E737629D056B}" type="sibTrans" cxnId="{B06278F4-E35C-438E-A0A7-3A20272B93ED}">
      <dgm:prSet/>
      <dgm:spPr/>
      <dgm:t>
        <a:bodyPr/>
        <a:lstStyle/>
        <a:p>
          <a:endParaRPr lang="en-GB"/>
        </a:p>
      </dgm:t>
    </dgm:pt>
    <dgm:pt modelId="{69734CE9-EC60-4379-B647-389C28319897}">
      <dgm:prSet phldrT="[Text]"/>
      <dgm:spPr/>
      <dgm:t>
        <a:bodyPr/>
        <a:lstStyle/>
        <a:p>
          <a:r>
            <a:rPr lang="en-GB" dirty="0"/>
            <a:t>Executive functioning problems</a:t>
          </a:r>
        </a:p>
      </dgm:t>
    </dgm:pt>
    <dgm:pt modelId="{E691357D-F5AF-467C-82B0-3E9DAEE85123}" type="parTrans" cxnId="{F1B66B72-3467-423C-B352-059BC73DFD69}">
      <dgm:prSet/>
      <dgm:spPr/>
      <dgm:t>
        <a:bodyPr/>
        <a:lstStyle/>
        <a:p>
          <a:endParaRPr lang="en-GB"/>
        </a:p>
      </dgm:t>
    </dgm:pt>
    <dgm:pt modelId="{0DF893A6-2C34-4C78-A08E-3F51F7E11D40}" type="sibTrans" cxnId="{F1B66B72-3467-423C-B352-059BC73DFD69}">
      <dgm:prSet/>
      <dgm:spPr/>
      <dgm:t>
        <a:bodyPr/>
        <a:lstStyle/>
        <a:p>
          <a:endParaRPr lang="en-GB"/>
        </a:p>
      </dgm:t>
    </dgm:pt>
    <dgm:pt modelId="{82E3298B-659E-451E-A644-DBA7162A5CC5}">
      <dgm:prSet phldrT="[Text]"/>
      <dgm:spPr/>
      <dgm:t>
        <a:bodyPr/>
        <a:lstStyle/>
        <a:p>
          <a:r>
            <a:rPr lang="en-GB" b="1" dirty="0"/>
            <a:t>Physical</a:t>
          </a:r>
        </a:p>
      </dgm:t>
    </dgm:pt>
    <dgm:pt modelId="{5620DD66-7862-4AB7-A862-6CB534427DDB}" type="parTrans" cxnId="{BD4B0147-CA56-4207-91B3-9336B7A4F154}">
      <dgm:prSet/>
      <dgm:spPr/>
      <dgm:t>
        <a:bodyPr/>
        <a:lstStyle/>
        <a:p>
          <a:endParaRPr lang="en-GB"/>
        </a:p>
      </dgm:t>
    </dgm:pt>
    <dgm:pt modelId="{55ACDCDC-BB08-4E6A-B9DB-9AE189A30459}" type="sibTrans" cxnId="{BD4B0147-CA56-4207-91B3-9336B7A4F154}">
      <dgm:prSet/>
      <dgm:spPr/>
      <dgm:t>
        <a:bodyPr/>
        <a:lstStyle/>
        <a:p>
          <a:endParaRPr lang="en-GB"/>
        </a:p>
      </dgm:t>
    </dgm:pt>
    <dgm:pt modelId="{1BDB7917-1266-4D69-8143-FD4B091C53B6}">
      <dgm:prSet phldrT="[Text]"/>
      <dgm:spPr/>
      <dgm:t>
        <a:bodyPr/>
        <a:lstStyle/>
        <a:p>
          <a:r>
            <a:rPr lang="en-GB" dirty="0"/>
            <a:t>Enuresis</a:t>
          </a:r>
        </a:p>
      </dgm:t>
    </dgm:pt>
    <dgm:pt modelId="{7AF0A116-C9CB-4990-A441-82935A3DC711}" type="parTrans" cxnId="{E3743D82-A501-4A69-9E45-400CBF1CC8B7}">
      <dgm:prSet/>
      <dgm:spPr/>
      <dgm:t>
        <a:bodyPr/>
        <a:lstStyle/>
        <a:p>
          <a:endParaRPr lang="en-GB"/>
        </a:p>
      </dgm:t>
    </dgm:pt>
    <dgm:pt modelId="{798D3B72-7466-46DE-9AA0-2BBDAE6EA303}" type="sibTrans" cxnId="{E3743D82-A501-4A69-9E45-400CBF1CC8B7}">
      <dgm:prSet/>
      <dgm:spPr/>
      <dgm:t>
        <a:bodyPr/>
        <a:lstStyle/>
        <a:p>
          <a:endParaRPr lang="en-GB"/>
        </a:p>
      </dgm:t>
    </dgm:pt>
    <dgm:pt modelId="{0E868A47-B644-4AF0-A66D-DEBE196C1048}">
      <dgm:prSet phldrT="[Text]"/>
      <dgm:spPr/>
      <dgm:t>
        <a:bodyPr/>
        <a:lstStyle/>
        <a:p>
          <a:r>
            <a:rPr lang="en-GB" dirty="0"/>
            <a:t>Sleep difficulties</a:t>
          </a:r>
        </a:p>
      </dgm:t>
    </dgm:pt>
    <dgm:pt modelId="{44B610B5-EDE9-4CAC-9DAB-28904E6ABF98}" type="parTrans" cxnId="{3039C974-8857-47C8-BF1F-59F3ED9E562D}">
      <dgm:prSet/>
      <dgm:spPr/>
      <dgm:t>
        <a:bodyPr/>
        <a:lstStyle/>
        <a:p>
          <a:endParaRPr lang="en-GB"/>
        </a:p>
      </dgm:t>
    </dgm:pt>
    <dgm:pt modelId="{47D8C99B-0D15-484B-B39E-8881E4DC0487}" type="sibTrans" cxnId="{3039C974-8857-47C8-BF1F-59F3ED9E562D}">
      <dgm:prSet/>
      <dgm:spPr/>
      <dgm:t>
        <a:bodyPr/>
        <a:lstStyle/>
        <a:p>
          <a:endParaRPr lang="en-GB"/>
        </a:p>
      </dgm:t>
    </dgm:pt>
    <dgm:pt modelId="{E9C6E1C6-AFB1-46A1-BCA4-DBF18763CE8E}">
      <dgm:prSet phldrT="[Text]"/>
      <dgm:spPr/>
      <dgm:t>
        <a:bodyPr/>
        <a:lstStyle/>
        <a:p>
          <a:r>
            <a:rPr lang="en-GB" dirty="0"/>
            <a:t>Impulsive</a:t>
          </a:r>
        </a:p>
      </dgm:t>
    </dgm:pt>
    <dgm:pt modelId="{B005EC4E-35F6-4DE5-B72C-A112D397815F}" type="parTrans" cxnId="{0A7BC04A-D099-44DA-BB2B-78667810092C}">
      <dgm:prSet/>
      <dgm:spPr/>
    </dgm:pt>
    <dgm:pt modelId="{938C1D71-2E6B-40FF-88AD-C6209A553B69}" type="sibTrans" cxnId="{0A7BC04A-D099-44DA-BB2B-78667810092C}">
      <dgm:prSet/>
      <dgm:spPr/>
    </dgm:pt>
    <dgm:pt modelId="{71B425F1-9E89-45F0-B19C-BA0C9B9FABD2}">
      <dgm:prSet phldrT="[Text]"/>
      <dgm:spPr/>
      <dgm:t>
        <a:bodyPr/>
        <a:lstStyle/>
        <a:p>
          <a:r>
            <a:rPr lang="en-GB" dirty="0"/>
            <a:t>Poor cause and effect thinking</a:t>
          </a:r>
        </a:p>
      </dgm:t>
    </dgm:pt>
    <dgm:pt modelId="{DB3DAE1F-5154-4098-9E30-F20CBE1891F7}" type="parTrans" cxnId="{214AB691-6BE3-429C-82B3-19B734BE206B}">
      <dgm:prSet/>
      <dgm:spPr/>
    </dgm:pt>
    <dgm:pt modelId="{D39A7778-4EC8-48AF-93C1-3C9D2D70B46D}" type="sibTrans" cxnId="{214AB691-6BE3-429C-82B3-19B734BE206B}">
      <dgm:prSet/>
      <dgm:spPr/>
    </dgm:pt>
    <dgm:pt modelId="{A85D6FEA-648A-43D6-AEB4-6351C572A3DF}">
      <dgm:prSet phldrT="[Text]"/>
      <dgm:spPr/>
      <dgm:t>
        <a:bodyPr/>
        <a:lstStyle/>
        <a:p>
          <a:r>
            <a:rPr lang="en-GB" dirty="0"/>
            <a:t>Encopresis</a:t>
          </a:r>
        </a:p>
      </dgm:t>
    </dgm:pt>
    <dgm:pt modelId="{D87765CA-F75F-488F-B11D-038F106591D5}" type="parTrans" cxnId="{2F94D74F-3D9A-45A5-A39D-505DD7283C35}">
      <dgm:prSet/>
      <dgm:spPr/>
    </dgm:pt>
    <dgm:pt modelId="{9491FBA6-BCB3-4356-86CC-3E5A1FC1F9E3}" type="sibTrans" cxnId="{2F94D74F-3D9A-45A5-A39D-505DD7283C35}">
      <dgm:prSet/>
      <dgm:spPr/>
    </dgm:pt>
    <dgm:pt modelId="{6B452ABC-D37C-42F1-AB35-F8FCF7873F05}">
      <dgm:prSet phldrT="[Text]"/>
      <dgm:spPr/>
      <dgm:t>
        <a:bodyPr/>
        <a:lstStyle/>
        <a:p>
          <a:r>
            <a:rPr lang="en-GB" dirty="0"/>
            <a:t>Problems regulating food intake</a:t>
          </a:r>
        </a:p>
      </dgm:t>
    </dgm:pt>
    <dgm:pt modelId="{A819D48E-4B45-4DED-AA26-CE082D03CEC6}" type="parTrans" cxnId="{877A3C33-2609-4F24-82F6-75EFC7AADAB8}">
      <dgm:prSet/>
      <dgm:spPr/>
    </dgm:pt>
    <dgm:pt modelId="{10BF382B-47CB-4958-8536-551F8C7B2A37}" type="sibTrans" cxnId="{877A3C33-2609-4F24-82F6-75EFC7AADAB8}">
      <dgm:prSet/>
      <dgm:spPr/>
    </dgm:pt>
    <dgm:pt modelId="{48713A14-04FF-4533-A3EA-1BD98E8EB677}" type="pres">
      <dgm:prSet presAssocID="{23B62C25-4989-48A1-845F-DFA6AA1C7DEB}" presName="Name0" presStyleCnt="0">
        <dgm:presLayoutVars>
          <dgm:dir/>
          <dgm:resizeHandles val="exact"/>
        </dgm:presLayoutVars>
      </dgm:prSet>
      <dgm:spPr/>
    </dgm:pt>
    <dgm:pt modelId="{A4178317-DA5F-4EDB-BB1B-6BECFB91A590}" type="pres">
      <dgm:prSet presAssocID="{A6E66610-114F-4B0E-B269-BF25092667AB}" presName="node" presStyleLbl="node1" presStyleIdx="0" presStyleCnt="3">
        <dgm:presLayoutVars>
          <dgm:bulletEnabled val="1"/>
        </dgm:presLayoutVars>
      </dgm:prSet>
      <dgm:spPr/>
    </dgm:pt>
    <dgm:pt modelId="{EF1BE47A-D630-42F3-B02E-AE849D509C23}" type="pres">
      <dgm:prSet presAssocID="{7503616B-CBC4-4706-9709-EE0AB441F686}" presName="sibTrans" presStyleCnt="0"/>
      <dgm:spPr/>
    </dgm:pt>
    <dgm:pt modelId="{24A3B907-16F4-456C-813F-344A2C67A40E}" type="pres">
      <dgm:prSet presAssocID="{10B5B1C2-A4BA-4A47-B149-0194AB015F28}" presName="node" presStyleLbl="node1" presStyleIdx="1" presStyleCnt="3">
        <dgm:presLayoutVars>
          <dgm:bulletEnabled val="1"/>
        </dgm:presLayoutVars>
      </dgm:prSet>
      <dgm:spPr/>
    </dgm:pt>
    <dgm:pt modelId="{FD56EE82-E6A1-4251-A476-653B99E540D2}" type="pres">
      <dgm:prSet presAssocID="{5030A619-3B37-4092-B867-260264CE44EA}" presName="sibTrans" presStyleCnt="0"/>
      <dgm:spPr/>
    </dgm:pt>
    <dgm:pt modelId="{9D3BA357-8355-414D-875F-1DDD174C8990}" type="pres">
      <dgm:prSet presAssocID="{82E3298B-659E-451E-A644-DBA7162A5CC5}" presName="node" presStyleLbl="node1" presStyleIdx="2" presStyleCnt="3">
        <dgm:presLayoutVars>
          <dgm:bulletEnabled val="1"/>
        </dgm:presLayoutVars>
      </dgm:prSet>
      <dgm:spPr/>
    </dgm:pt>
  </dgm:ptLst>
  <dgm:cxnLst>
    <dgm:cxn modelId="{F04B6E14-ED2E-40F3-BFC6-A078F49A5185}" type="presOf" srcId="{82E3298B-659E-451E-A644-DBA7162A5CC5}" destId="{9D3BA357-8355-414D-875F-1DDD174C8990}" srcOrd="0" destOrd="0" presId="urn:microsoft.com/office/officeart/2005/8/layout/hList6"/>
    <dgm:cxn modelId="{42BF3215-03E6-48A6-96E6-D1603CA3C9E9}" srcId="{A6E66610-114F-4B0E-B269-BF25092667AB}" destId="{68DBD1D2-175B-4274-8828-9C938F8BC468}" srcOrd="0" destOrd="0" parTransId="{77F7F8B1-3AE8-41BD-8992-48807EDB60B3}" sibTransId="{C6FFCACE-C1FC-47EC-BB12-72D86486FBB3}"/>
    <dgm:cxn modelId="{877A3C33-2609-4F24-82F6-75EFC7AADAB8}" srcId="{82E3298B-659E-451E-A644-DBA7162A5CC5}" destId="{6B452ABC-D37C-42F1-AB35-F8FCF7873F05}" srcOrd="3" destOrd="0" parTransId="{A819D48E-4B45-4DED-AA26-CE082D03CEC6}" sibTransId="{10BF382B-47CB-4958-8536-551F8C7B2A37}"/>
    <dgm:cxn modelId="{166FD443-B9F1-44EE-878D-B35F1FF20581}" type="presOf" srcId="{10B5B1C2-A4BA-4A47-B149-0194AB015F28}" destId="{24A3B907-16F4-456C-813F-344A2C67A40E}" srcOrd="0" destOrd="0" presId="urn:microsoft.com/office/officeart/2005/8/layout/hList6"/>
    <dgm:cxn modelId="{BD4B0147-CA56-4207-91B3-9336B7A4F154}" srcId="{23B62C25-4989-48A1-845F-DFA6AA1C7DEB}" destId="{82E3298B-659E-451E-A644-DBA7162A5CC5}" srcOrd="2" destOrd="0" parTransId="{5620DD66-7862-4AB7-A862-6CB534427DDB}" sibTransId="{55ACDCDC-BB08-4E6A-B9DB-9AE189A30459}"/>
    <dgm:cxn modelId="{50111F68-2738-4496-BA09-5229A2467C44}" type="presOf" srcId="{6B452ABC-D37C-42F1-AB35-F8FCF7873F05}" destId="{9D3BA357-8355-414D-875F-1DDD174C8990}" srcOrd="0" destOrd="4" presId="urn:microsoft.com/office/officeart/2005/8/layout/hList6"/>
    <dgm:cxn modelId="{0A7BC04A-D099-44DA-BB2B-78667810092C}" srcId="{A6E66610-114F-4B0E-B269-BF25092667AB}" destId="{E9C6E1C6-AFB1-46A1-BCA4-DBF18763CE8E}" srcOrd="1" destOrd="0" parTransId="{B005EC4E-35F6-4DE5-B72C-A112D397815F}" sibTransId="{938C1D71-2E6B-40FF-88AD-C6209A553B69}"/>
    <dgm:cxn modelId="{9A713C4D-F9E7-442E-BA66-CB16D2EFBD0E}" type="presOf" srcId="{71B425F1-9E89-45F0-B19C-BA0C9B9FABD2}" destId="{24A3B907-16F4-456C-813F-344A2C67A40E}" srcOrd="0" destOrd="2" presId="urn:microsoft.com/office/officeart/2005/8/layout/hList6"/>
    <dgm:cxn modelId="{2F94D74F-3D9A-45A5-A39D-505DD7283C35}" srcId="{82E3298B-659E-451E-A644-DBA7162A5CC5}" destId="{A85D6FEA-648A-43D6-AEB4-6351C572A3DF}" srcOrd="1" destOrd="0" parTransId="{D87765CA-F75F-488F-B11D-038F106591D5}" sibTransId="{9491FBA6-BCB3-4356-86CC-3E5A1FC1F9E3}"/>
    <dgm:cxn modelId="{F1B66B72-3467-423C-B352-059BC73DFD69}" srcId="{10B5B1C2-A4BA-4A47-B149-0194AB015F28}" destId="{69734CE9-EC60-4379-B647-389C28319897}" srcOrd="2" destOrd="0" parTransId="{E691357D-F5AF-467C-82B0-3E9DAEE85123}" sibTransId="{0DF893A6-2C34-4C78-A08E-3F51F7E11D40}"/>
    <dgm:cxn modelId="{3B5A6B53-3EBA-4BC6-8833-ECC41C755569}" type="presOf" srcId="{68DBD1D2-175B-4274-8828-9C938F8BC468}" destId="{A4178317-DA5F-4EDB-BB1B-6BECFB91A590}" srcOrd="0" destOrd="1" presId="urn:microsoft.com/office/officeart/2005/8/layout/hList6"/>
    <dgm:cxn modelId="{3039C974-8857-47C8-BF1F-59F3ED9E562D}" srcId="{82E3298B-659E-451E-A644-DBA7162A5CC5}" destId="{0E868A47-B644-4AF0-A66D-DEBE196C1048}" srcOrd="2" destOrd="0" parTransId="{44B610B5-EDE9-4CAC-9DAB-28904E6ABF98}" sibTransId="{47D8C99B-0D15-484B-B39E-8881E4DC0487}"/>
    <dgm:cxn modelId="{6FDF6B7F-13D0-4D67-AB87-2E359B871608}" type="presOf" srcId="{23B62C25-4989-48A1-845F-DFA6AA1C7DEB}" destId="{48713A14-04FF-4533-A3EA-1BD98E8EB677}" srcOrd="0" destOrd="0" presId="urn:microsoft.com/office/officeart/2005/8/layout/hList6"/>
    <dgm:cxn modelId="{23D12A80-1C2A-4F56-8F69-A0D6E8197CCD}" srcId="{23B62C25-4989-48A1-845F-DFA6AA1C7DEB}" destId="{10B5B1C2-A4BA-4A47-B149-0194AB015F28}" srcOrd="1" destOrd="0" parTransId="{9E2DEDE8-4F4D-4CE1-A042-FAE10BFCE758}" sibTransId="{5030A619-3B37-4092-B867-260264CE44EA}"/>
    <dgm:cxn modelId="{E3743D82-A501-4A69-9E45-400CBF1CC8B7}" srcId="{82E3298B-659E-451E-A644-DBA7162A5CC5}" destId="{1BDB7917-1266-4D69-8143-FD4B091C53B6}" srcOrd="0" destOrd="0" parTransId="{7AF0A116-C9CB-4990-A441-82935A3DC711}" sibTransId="{798D3B72-7466-46DE-9AA0-2BBDAE6EA303}"/>
    <dgm:cxn modelId="{3CF74689-5A67-4177-A75D-F79F1D565DD1}" srcId="{23B62C25-4989-48A1-845F-DFA6AA1C7DEB}" destId="{A6E66610-114F-4B0E-B269-BF25092667AB}" srcOrd="0" destOrd="0" parTransId="{54857710-6F14-41F6-8D67-648AEEB89AD2}" sibTransId="{7503616B-CBC4-4706-9709-EE0AB441F686}"/>
    <dgm:cxn modelId="{ACE0D08D-743D-444C-9040-578E4F3AADF0}" type="presOf" srcId="{1BDB7917-1266-4D69-8143-FD4B091C53B6}" destId="{9D3BA357-8355-414D-875F-1DDD174C8990}" srcOrd="0" destOrd="1" presId="urn:microsoft.com/office/officeart/2005/8/layout/hList6"/>
    <dgm:cxn modelId="{214AB691-6BE3-429C-82B3-19B734BE206B}" srcId="{10B5B1C2-A4BA-4A47-B149-0194AB015F28}" destId="{71B425F1-9E89-45F0-B19C-BA0C9B9FABD2}" srcOrd="1" destOrd="0" parTransId="{DB3DAE1F-5154-4098-9E30-F20CBE1891F7}" sibTransId="{D39A7778-4EC8-48AF-93C1-3C9D2D70B46D}"/>
    <dgm:cxn modelId="{9646BE99-9817-4288-86F5-E5F021D8A0E0}" type="presOf" srcId="{7508F808-23B5-466C-B6D8-1390823C4708}" destId="{24A3B907-16F4-456C-813F-344A2C67A40E}" srcOrd="0" destOrd="1" presId="urn:microsoft.com/office/officeart/2005/8/layout/hList6"/>
    <dgm:cxn modelId="{B64FF2A7-F6C1-433D-8D42-A6FCE626409A}" type="presOf" srcId="{A85D6FEA-648A-43D6-AEB4-6351C572A3DF}" destId="{9D3BA357-8355-414D-875F-1DDD174C8990}" srcOrd="0" destOrd="2" presId="urn:microsoft.com/office/officeart/2005/8/layout/hList6"/>
    <dgm:cxn modelId="{96AEF9C6-E2BE-458D-A0DD-7AFDE50BB2F0}" type="presOf" srcId="{A6E66610-114F-4B0E-B269-BF25092667AB}" destId="{A4178317-DA5F-4EDB-BB1B-6BECFB91A590}" srcOrd="0" destOrd="0" presId="urn:microsoft.com/office/officeart/2005/8/layout/hList6"/>
    <dgm:cxn modelId="{2D1E7FD1-A0EB-4DE0-86BD-6C9098595927}" type="presOf" srcId="{B668AD07-7F2D-4048-818E-C5E8C3D50BF2}" destId="{A4178317-DA5F-4EDB-BB1B-6BECFB91A590}" srcOrd="0" destOrd="3" presId="urn:microsoft.com/office/officeart/2005/8/layout/hList6"/>
    <dgm:cxn modelId="{6068AFDF-6EE7-4DB0-B7BE-86E68CA18F19}" type="presOf" srcId="{E9C6E1C6-AFB1-46A1-BCA4-DBF18763CE8E}" destId="{A4178317-DA5F-4EDB-BB1B-6BECFB91A590}" srcOrd="0" destOrd="2" presId="urn:microsoft.com/office/officeart/2005/8/layout/hList6"/>
    <dgm:cxn modelId="{F6722DEA-5884-485B-BEA7-89F06568C4E8}" srcId="{A6E66610-114F-4B0E-B269-BF25092667AB}" destId="{B668AD07-7F2D-4048-818E-C5E8C3D50BF2}" srcOrd="2" destOrd="0" parTransId="{0D0A88F3-08BB-4AB6-B903-DC8EB499E85E}" sibTransId="{73F85490-AD32-4CC7-BE9C-483DC3AAE5C0}"/>
    <dgm:cxn modelId="{7C49D7EB-77C4-492D-B163-EFDDA8397521}" type="presOf" srcId="{0E868A47-B644-4AF0-A66D-DEBE196C1048}" destId="{9D3BA357-8355-414D-875F-1DDD174C8990}" srcOrd="0" destOrd="3" presId="urn:microsoft.com/office/officeart/2005/8/layout/hList6"/>
    <dgm:cxn modelId="{3F9E7AEC-F542-4C75-ABE5-6476BC58B281}" type="presOf" srcId="{69734CE9-EC60-4379-B647-389C28319897}" destId="{24A3B907-16F4-456C-813F-344A2C67A40E}" srcOrd="0" destOrd="3" presId="urn:microsoft.com/office/officeart/2005/8/layout/hList6"/>
    <dgm:cxn modelId="{B06278F4-E35C-438E-A0A7-3A20272B93ED}" srcId="{10B5B1C2-A4BA-4A47-B149-0194AB015F28}" destId="{7508F808-23B5-466C-B6D8-1390823C4708}" srcOrd="0" destOrd="0" parTransId="{BBDB80AE-B155-4858-8FDE-F858F1080DC3}" sibTransId="{72A087F9-D6CB-45C3-B91A-E737629D056B}"/>
    <dgm:cxn modelId="{18C853D8-E4B1-430B-9520-C7911AD6664A}" type="presParOf" srcId="{48713A14-04FF-4533-A3EA-1BD98E8EB677}" destId="{A4178317-DA5F-4EDB-BB1B-6BECFB91A590}" srcOrd="0" destOrd="0" presId="urn:microsoft.com/office/officeart/2005/8/layout/hList6"/>
    <dgm:cxn modelId="{2DE8CF97-5AB2-47CA-91C2-55DCF3B71A4B}" type="presParOf" srcId="{48713A14-04FF-4533-A3EA-1BD98E8EB677}" destId="{EF1BE47A-D630-42F3-B02E-AE849D509C23}" srcOrd="1" destOrd="0" presId="urn:microsoft.com/office/officeart/2005/8/layout/hList6"/>
    <dgm:cxn modelId="{DC38373E-B872-43EB-A956-1C5C1E319450}" type="presParOf" srcId="{48713A14-04FF-4533-A3EA-1BD98E8EB677}" destId="{24A3B907-16F4-456C-813F-344A2C67A40E}" srcOrd="2" destOrd="0" presId="urn:microsoft.com/office/officeart/2005/8/layout/hList6"/>
    <dgm:cxn modelId="{F28A3A79-0F92-4989-BA44-DB6D75040FED}" type="presParOf" srcId="{48713A14-04FF-4533-A3EA-1BD98E8EB677}" destId="{FD56EE82-E6A1-4251-A476-653B99E540D2}" srcOrd="3" destOrd="0" presId="urn:microsoft.com/office/officeart/2005/8/layout/hList6"/>
    <dgm:cxn modelId="{4731746B-1428-446C-9663-ACD7407572D7}" type="presParOf" srcId="{48713A14-04FF-4533-A3EA-1BD98E8EB677}" destId="{9D3BA357-8355-414D-875F-1DDD174C899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82F9A9B-4542-4F5A-806B-F3BBEA321BF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911434-CC87-4B71-A067-801B03E1FC62}">
      <dgm:prSet phldrT="[Text]"/>
      <dgm:spPr/>
      <dgm:t>
        <a:bodyPr/>
        <a:lstStyle/>
        <a:p>
          <a:r>
            <a:rPr lang="en-GB" dirty="0"/>
            <a:t>ASD</a:t>
          </a:r>
        </a:p>
      </dgm:t>
    </dgm:pt>
    <dgm:pt modelId="{BBF79EE2-EBB9-4FAE-B364-406C5E84830A}" type="parTrans" cxnId="{55B802A9-3A31-4AC5-961E-3816F2916D6A}">
      <dgm:prSet/>
      <dgm:spPr/>
      <dgm:t>
        <a:bodyPr/>
        <a:lstStyle/>
        <a:p>
          <a:endParaRPr lang="en-GB"/>
        </a:p>
      </dgm:t>
    </dgm:pt>
    <dgm:pt modelId="{80221E43-48DD-4E95-B0AD-27ADEA7DB584}" type="sibTrans" cxnId="{55B802A9-3A31-4AC5-961E-3816F2916D6A}">
      <dgm:prSet/>
      <dgm:spPr/>
      <dgm:t>
        <a:bodyPr/>
        <a:lstStyle/>
        <a:p>
          <a:endParaRPr lang="en-GB"/>
        </a:p>
      </dgm:t>
    </dgm:pt>
    <dgm:pt modelId="{CCF16385-51A0-475A-A985-B8A3BCB98A1B}">
      <dgm:prSet phldrT="[Text]"/>
      <dgm:spPr/>
      <dgm:t>
        <a:bodyPr/>
        <a:lstStyle/>
        <a:p>
          <a:r>
            <a:rPr lang="en-GB" dirty="0"/>
            <a:t>ADHD</a:t>
          </a:r>
        </a:p>
      </dgm:t>
    </dgm:pt>
    <dgm:pt modelId="{205A0C4A-B63B-4067-87B5-4B9C32A99101}" type="parTrans" cxnId="{A1A18FE5-CF97-4E4E-8B80-97DD59559602}">
      <dgm:prSet/>
      <dgm:spPr/>
      <dgm:t>
        <a:bodyPr/>
        <a:lstStyle/>
        <a:p>
          <a:endParaRPr lang="en-GB"/>
        </a:p>
      </dgm:t>
    </dgm:pt>
    <dgm:pt modelId="{DA4D7515-FD96-4D43-B36D-FE282C78D5FC}" type="sibTrans" cxnId="{A1A18FE5-CF97-4E4E-8B80-97DD59559602}">
      <dgm:prSet/>
      <dgm:spPr/>
      <dgm:t>
        <a:bodyPr/>
        <a:lstStyle/>
        <a:p>
          <a:endParaRPr lang="en-GB"/>
        </a:p>
      </dgm:t>
    </dgm:pt>
    <dgm:pt modelId="{F377E5B6-4A23-4132-A4C5-851E798CB878}">
      <dgm:prSet phldrT="[Text]"/>
      <dgm:spPr/>
      <dgm:t>
        <a:bodyPr/>
        <a:lstStyle/>
        <a:p>
          <a:r>
            <a:rPr lang="en-GB" dirty="0"/>
            <a:t>Bipolar</a:t>
          </a:r>
        </a:p>
      </dgm:t>
    </dgm:pt>
    <dgm:pt modelId="{AA015F09-AC30-4CD1-A60D-4B8613CEBC69}" type="parTrans" cxnId="{5E18CEAC-D4C7-4F41-AAC0-3013D97C27F4}">
      <dgm:prSet/>
      <dgm:spPr/>
      <dgm:t>
        <a:bodyPr/>
        <a:lstStyle/>
        <a:p>
          <a:endParaRPr lang="en-GB"/>
        </a:p>
      </dgm:t>
    </dgm:pt>
    <dgm:pt modelId="{E590A7CD-413F-40F3-906F-9F17A781AE3C}" type="sibTrans" cxnId="{5E18CEAC-D4C7-4F41-AAC0-3013D97C27F4}">
      <dgm:prSet/>
      <dgm:spPr/>
      <dgm:t>
        <a:bodyPr/>
        <a:lstStyle/>
        <a:p>
          <a:endParaRPr lang="en-GB"/>
        </a:p>
      </dgm:t>
    </dgm:pt>
    <dgm:pt modelId="{C0AB6EA5-44A0-4A74-BB7C-E4AB8916C6EC}">
      <dgm:prSet phldrT="[Text]"/>
      <dgm:spPr/>
      <dgm:t>
        <a:bodyPr/>
        <a:lstStyle/>
        <a:p>
          <a:r>
            <a:rPr lang="en-GB" dirty="0"/>
            <a:t>Depression</a:t>
          </a:r>
        </a:p>
      </dgm:t>
    </dgm:pt>
    <dgm:pt modelId="{ADEC3497-0462-4F7D-8C9A-B78675C5D1D6}" type="parTrans" cxnId="{14C2DD53-0752-4508-85EA-2380C01976C8}">
      <dgm:prSet/>
      <dgm:spPr/>
      <dgm:t>
        <a:bodyPr/>
        <a:lstStyle/>
        <a:p>
          <a:endParaRPr lang="en-GB"/>
        </a:p>
      </dgm:t>
    </dgm:pt>
    <dgm:pt modelId="{2742B42D-1510-4036-A767-88B326DC0BF2}" type="sibTrans" cxnId="{14C2DD53-0752-4508-85EA-2380C01976C8}">
      <dgm:prSet/>
      <dgm:spPr/>
      <dgm:t>
        <a:bodyPr/>
        <a:lstStyle/>
        <a:p>
          <a:endParaRPr lang="en-GB"/>
        </a:p>
      </dgm:t>
    </dgm:pt>
    <dgm:pt modelId="{84A9D40D-5F1E-4F69-B187-28F5FBB6480B}" type="pres">
      <dgm:prSet presAssocID="{C82F9A9B-4542-4F5A-806B-F3BBEA321BFF}" presName="cycle" presStyleCnt="0">
        <dgm:presLayoutVars>
          <dgm:dir/>
          <dgm:resizeHandles val="exact"/>
        </dgm:presLayoutVars>
      </dgm:prSet>
      <dgm:spPr/>
    </dgm:pt>
    <dgm:pt modelId="{F6562A7D-0F79-4F88-8269-CE5C9F785884}" type="pres">
      <dgm:prSet presAssocID="{40911434-CC87-4B71-A067-801B03E1FC62}" presName="node" presStyleLbl="node1" presStyleIdx="0" presStyleCnt="4">
        <dgm:presLayoutVars>
          <dgm:bulletEnabled val="1"/>
        </dgm:presLayoutVars>
      </dgm:prSet>
      <dgm:spPr/>
    </dgm:pt>
    <dgm:pt modelId="{852F1202-8F3E-477D-BFBD-A4283545FD1C}" type="pres">
      <dgm:prSet presAssocID="{80221E43-48DD-4E95-B0AD-27ADEA7DB584}" presName="sibTrans" presStyleLbl="sibTrans2D1" presStyleIdx="0" presStyleCnt="4"/>
      <dgm:spPr/>
    </dgm:pt>
    <dgm:pt modelId="{945A7DC3-50BC-4430-8F78-91DA73B283CE}" type="pres">
      <dgm:prSet presAssocID="{80221E43-48DD-4E95-B0AD-27ADEA7DB584}" presName="connectorText" presStyleLbl="sibTrans2D1" presStyleIdx="0" presStyleCnt="4"/>
      <dgm:spPr/>
    </dgm:pt>
    <dgm:pt modelId="{B3430D50-CE67-4FBD-83E8-F5BDADB08526}" type="pres">
      <dgm:prSet presAssocID="{CCF16385-51A0-475A-A985-B8A3BCB98A1B}" presName="node" presStyleLbl="node1" presStyleIdx="1" presStyleCnt="4">
        <dgm:presLayoutVars>
          <dgm:bulletEnabled val="1"/>
        </dgm:presLayoutVars>
      </dgm:prSet>
      <dgm:spPr/>
    </dgm:pt>
    <dgm:pt modelId="{11C6637B-180B-4A8B-8A4B-7CCAFB3EA6AE}" type="pres">
      <dgm:prSet presAssocID="{DA4D7515-FD96-4D43-B36D-FE282C78D5FC}" presName="sibTrans" presStyleLbl="sibTrans2D1" presStyleIdx="1" presStyleCnt="4"/>
      <dgm:spPr/>
    </dgm:pt>
    <dgm:pt modelId="{FB6CCB54-5609-42DE-B3FB-AA77B2146BD7}" type="pres">
      <dgm:prSet presAssocID="{DA4D7515-FD96-4D43-B36D-FE282C78D5FC}" presName="connectorText" presStyleLbl="sibTrans2D1" presStyleIdx="1" presStyleCnt="4"/>
      <dgm:spPr/>
    </dgm:pt>
    <dgm:pt modelId="{56F32E58-7657-420E-9368-0B3899C4A7A5}" type="pres">
      <dgm:prSet presAssocID="{F377E5B6-4A23-4132-A4C5-851E798CB878}" presName="node" presStyleLbl="node1" presStyleIdx="2" presStyleCnt="4">
        <dgm:presLayoutVars>
          <dgm:bulletEnabled val="1"/>
        </dgm:presLayoutVars>
      </dgm:prSet>
      <dgm:spPr/>
    </dgm:pt>
    <dgm:pt modelId="{5AB007A9-9EED-49E3-9B05-604B99BDF06A}" type="pres">
      <dgm:prSet presAssocID="{E590A7CD-413F-40F3-906F-9F17A781AE3C}" presName="sibTrans" presStyleLbl="sibTrans2D1" presStyleIdx="2" presStyleCnt="4"/>
      <dgm:spPr/>
    </dgm:pt>
    <dgm:pt modelId="{2D6138C0-4920-4D94-819F-5B06F450F1E7}" type="pres">
      <dgm:prSet presAssocID="{E590A7CD-413F-40F3-906F-9F17A781AE3C}" presName="connectorText" presStyleLbl="sibTrans2D1" presStyleIdx="2" presStyleCnt="4"/>
      <dgm:spPr/>
    </dgm:pt>
    <dgm:pt modelId="{21E4E0F4-78CD-4108-8BA5-C3AE9892E0CF}" type="pres">
      <dgm:prSet presAssocID="{C0AB6EA5-44A0-4A74-BB7C-E4AB8916C6EC}" presName="node" presStyleLbl="node1" presStyleIdx="3" presStyleCnt="4">
        <dgm:presLayoutVars>
          <dgm:bulletEnabled val="1"/>
        </dgm:presLayoutVars>
      </dgm:prSet>
      <dgm:spPr/>
    </dgm:pt>
    <dgm:pt modelId="{D9D76AF6-4FDC-4ABD-BC83-F62CA8033E09}" type="pres">
      <dgm:prSet presAssocID="{2742B42D-1510-4036-A767-88B326DC0BF2}" presName="sibTrans" presStyleLbl="sibTrans2D1" presStyleIdx="3" presStyleCnt="4"/>
      <dgm:spPr/>
    </dgm:pt>
    <dgm:pt modelId="{2DB09539-3A31-4F12-A31A-6DCC44C205BC}" type="pres">
      <dgm:prSet presAssocID="{2742B42D-1510-4036-A767-88B326DC0BF2}" presName="connectorText" presStyleLbl="sibTrans2D1" presStyleIdx="3" presStyleCnt="4"/>
      <dgm:spPr/>
    </dgm:pt>
  </dgm:ptLst>
  <dgm:cxnLst>
    <dgm:cxn modelId="{88ADAF30-697C-4C9F-83C3-CA8D20D98370}" type="presOf" srcId="{80221E43-48DD-4E95-B0AD-27ADEA7DB584}" destId="{945A7DC3-50BC-4430-8F78-91DA73B283CE}" srcOrd="1" destOrd="0" presId="urn:microsoft.com/office/officeart/2005/8/layout/cycle2"/>
    <dgm:cxn modelId="{BD83413E-49F3-4DFD-B2C4-C77CF2C55112}" type="presOf" srcId="{C0AB6EA5-44A0-4A74-BB7C-E4AB8916C6EC}" destId="{21E4E0F4-78CD-4108-8BA5-C3AE9892E0CF}" srcOrd="0" destOrd="0" presId="urn:microsoft.com/office/officeart/2005/8/layout/cycle2"/>
    <dgm:cxn modelId="{2249F75C-3152-431F-9927-20EB5C770CCD}" type="presOf" srcId="{E590A7CD-413F-40F3-906F-9F17A781AE3C}" destId="{2D6138C0-4920-4D94-819F-5B06F450F1E7}" srcOrd="1" destOrd="0" presId="urn:microsoft.com/office/officeart/2005/8/layout/cycle2"/>
    <dgm:cxn modelId="{9772B85D-5D1B-4C39-885A-1A4DA8FCD8FB}" type="presOf" srcId="{C82F9A9B-4542-4F5A-806B-F3BBEA321BFF}" destId="{84A9D40D-5F1E-4F69-B187-28F5FBB6480B}" srcOrd="0" destOrd="0" presId="urn:microsoft.com/office/officeart/2005/8/layout/cycle2"/>
    <dgm:cxn modelId="{14C2DD53-0752-4508-85EA-2380C01976C8}" srcId="{C82F9A9B-4542-4F5A-806B-F3BBEA321BFF}" destId="{C0AB6EA5-44A0-4A74-BB7C-E4AB8916C6EC}" srcOrd="3" destOrd="0" parTransId="{ADEC3497-0462-4F7D-8C9A-B78675C5D1D6}" sibTransId="{2742B42D-1510-4036-A767-88B326DC0BF2}"/>
    <dgm:cxn modelId="{998F7E54-9C13-4696-94C1-04FEED7F94C2}" type="presOf" srcId="{40911434-CC87-4B71-A067-801B03E1FC62}" destId="{F6562A7D-0F79-4F88-8269-CE5C9F785884}" srcOrd="0" destOrd="0" presId="urn:microsoft.com/office/officeart/2005/8/layout/cycle2"/>
    <dgm:cxn modelId="{40185776-C2C2-4273-ADAC-F337CB56B386}" type="presOf" srcId="{E590A7CD-413F-40F3-906F-9F17A781AE3C}" destId="{5AB007A9-9EED-49E3-9B05-604B99BDF06A}" srcOrd="0" destOrd="0" presId="urn:microsoft.com/office/officeart/2005/8/layout/cycle2"/>
    <dgm:cxn modelId="{5999917A-7DCA-44BD-AD2D-37BC14F9513A}" type="presOf" srcId="{CCF16385-51A0-475A-A985-B8A3BCB98A1B}" destId="{B3430D50-CE67-4FBD-83E8-F5BDADB08526}" srcOrd="0" destOrd="0" presId="urn:microsoft.com/office/officeart/2005/8/layout/cycle2"/>
    <dgm:cxn modelId="{1487F77A-32F9-45D5-841F-FDE3DAA3F8B4}" type="presOf" srcId="{F377E5B6-4A23-4132-A4C5-851E798CB878}" destId="{56F32E58-7657-420E-9368-0B3899C4A7A5}" srcOrd="0" destOrd="0" presId="urn:microsoft.com/office/officeart/2005/8/layout/cycle2"/>
    <dgm:cxn modelId="{AD07B989-CC2E-4740-9E2B-E769A181A2C9}" type="presOf" srcId="{DA4D7515-FD96-4D43-B36D-FE282C78D5FC}" destId="{FB6CCB54-5609-42DE-B3FB-AA77B2146BD7}" srcOrd="1" destOrd="0" presId="urn:microsoft.com/office/officeart/2005/8/layout/cycle2"/>
    <dgm:cxn modelId="{15D8CC8F-EE5A-4AEC-A830-D89404062ECC}" type="presOf" srcId="{DA4D7515-FD96-4D43-B36D-FE282C78D5FC}" destId="{11C6637B-180B-4A8B-8A4B-7CCAFB3EA6AE}" srcOrd="0" destOrd="0" presId="urn:microsoft.com/office/officeart/2005/8/layout/cycle2"/>
    <dgm:cxn modelId="{55B802A9-3A31-4AC5-961E-3816F2916D6A}" srcId="{C82F9A9B-4542-4F5A-806B-F3BBEA321BFF}" destId="{40911434-CC87-4B71-A067-801B03E1FC62}" srcOrd="0" destOrd="0" parTransId="{BBF79EE2-EBB9-4FAE-B364-406C5E84830A}" sibTransId="{80221E43-48DD-4E95-B0AD-27ADEA7DB584}"/>
    <dgm:cxn modelId="{5E18CEAC-D4C7-4F41-AAC0-3013D97C27F4}" srcId="{C82F9A9B-4542-4F5A-806B-F3BBEA321BFF}" destId="{F377E5B6-4A23-4132-A4C5-851E798CB878}" srcOrd="2" destOrd="0" parTransId="{AA015F09-AC30-4CD1-A60D-4B8613CEBC69}" sibTransId="{E590A7CD-413F-40F3-906F-9F17A781AE3C}"/>
    <dgm:cxn modelId="{904BFFBB-4A1D-497A-86BB-FCC17A51D358}" type="presOf" srcId="{2742B42D-1510-4036-A767-88B326DC0BF2}" destId="{D9D76AF6-4FDC-4ABD-BC83-F62CA8033E09}" srcOrd="0" destOrd="0" presId="urn:microsoft.com/office/officeart/2005/8/layout/cycle2"/>
    <dgm:cxn modelId="{A1A18FE5-CF97-4E4E-8B80-97DD59559602}" srcId="{C82F9A9B-4542-4F5A-806B-F3BBEA321BFF}" destId="{CCF16385-51A0-475A-A985-B8A3BCB98A1B}" srcOrd="1" destOrd="0" parTransId="{205A0C4A-B63B-4067-87B5-4B9C32A99101}" sibTransId="{DA4D7515-FD96-4D43-B36D-FE282C78D5FC}"/>
    <dgm:cxn modelId="{496F57EB-671B-4906-8DBE-D5A0F7F88123}" type="presOf" srcId="{80221E43-48DD-4E95-B0AD-27ADEA7DB584}" destId="{852F1202-8F3E-477D-BFBD-A4283545FD1C}" srcOrd="0" destOrd="0" presId="urn:microsoft.com/office/officeart/2005/8/layout/cycle2"/>
    <dgm:cxn modelId="{0762B9FE-74D2-4A18-8A00-5621C9309D11}" type="presOf" srcId="{2742B42D-1510-4036-A767-88B326DC0BF2}" destId="{2DB09539-3A31-4F12-A31A-6DCC44C205BC}" srcOrd="1" destOrd="0" presId="urn:microsoft.com/office/officeart/2005/8/layout/cycle2"/>
    <dgm:cxn modelId="{274306C5-0F75-4DF3-AF26-F219B89C98A4}" type="presParOf" srcId="{84A9D40D-5F1E-4F69-B187-28F5FBB6480B}" destId="{F6562A7D-0F79-4F88-8269-CE5C9F785884}" srcOrd="0" destOrd="0" presId="urn:microsoft.com/office/officeart/2005/8/layout/cycle2"/>
    <dgm:cxn modelId="{B97F680E-9DC8-4FDE-8D27-AB164707FFF1}" type="presParOf" srcId="{84A9D40D-5F1E-4F69-B187-28F5FBB6480B}" destId="{852F1202-8F3E-477D-BFBD-A4283545FD1C}" srcOrd="1" destOrd="0" presId="urn:microsoft.com/office/officeart/2005/8/layout/cycle2"/>
    <dgm:cxn modelId="{88570BE5-6E59-448C-8E9A-AE5C81360E3F}" type="presParOf" srcId="{852F1202-8F3E-477D-BFBD-A4283545FD1C}" destId="{945A7DC3-50BC-4430-8F78-91DA73B283CE}" srcOrd="0" destOrd="0" presId="urn:microsoft.com/office/officeart/2005/8/layout/cycle2"/>
    <dgm:cxn modelId="{F7BDF143-7C25-4ECC-97CF-6CAAE06C7ABB}" type="presParOf" srcId="{84A9D40D-5F1E-4F69-B187-28F5FBB6480B}" destId="{B3430D50-CE67-4FBD-83E8-F5BDADB08526}" srcOrd="2" destOrd="0" presId="urn:microsoft.com/office/officeart/2005/8/layout/cycle2"/>
    <dgm:cxn modelId="{DF1DFDCC-29E5-4CD1-833C-08EBE658ABA7}" type="presParOf" srcId="{84A9D40D-5F1E-4F69-B187-28F5FBB6480B}" destId="{11C6637B-180B-4A8B-8A4B-7CCAFB3EA6AE}" srcOrd="3" destOrd="0" presId="urn:microsoft.com/office/officeart/2005/8/layout/cycle2"/>
    <dgm:cxn modelId="{B7F4A913-2927-49E9-ADDE-133E4433966A}" type="presParOf" srcId="{11C6637B-180B-4A8B-8A4B-7CCAFB3EA6AE}" destId="{FB6CCB54-5609-42DE-B3FB-AA77B2146BD7}" srcOrd="0" destOrd="0" presId="urn:microsoft.com/office/officeart/2005/8/layout/cycle2"/>
    <dgm:cxn modelId="{8673304A-B18B-4065-854D-8B4F549A8434}" type="presParOf" srcId="{84A9D40D-5F1E-4F69-B187-28F5FBB6480B}" destId="{56F32E58-7657-420E-9368-0B3899C4A7A5}" srcOrd="4" destOrd="0" presId="urn:microsoft.com/office/officeart/2005/8/layout/cycle2"/>
    <dgm:cxn modelId="{0B42667D-2C3E-4811-9D2A-F0C3BF7C82BE}" type="presParOf" srcId="{84A9D40D-5F1E-4F69-B187-28F5FBB6480B}" destId="{5AB007A9-9EED-49E3-9B05-604B99BDF06A}" srcOrd="5" destOrd="0" presId="urn:microsoft.com/office/officeart/2005/8/layout/cycle2"/>
    <dgm:cxn modelId="{E2FCEED7-FAD5-499A-8E6C-B59A6547A243}" type="presParOf" srcId="{5AB007A9-9EED-49E3-9B05-604B99BDF06A}" destId="{2D6138C0-4920-4D94-819F-5B06F450F1E7}" srcOrd="0" destOrd="0" presId="urn:microsoft.com/office/officeart/2005/8/layout/cycle2"/>
    <dgm:cxn modelId="{6BC3810F-50FE-4C91-99A0-1F9BC96DC052}" type="presParOf" srcId="{84A9D40D-5F1E-4F69-B187-28F5FBB6480B}" destId="{21E4E0F4-78CD-4108-8BA5-C3AE9892E0CF}" srcOrd="6" destOrd="0" presId="urn:microsoft.com/office/officeart/2005/8/layout/cycle2"/>
    <dgm:cxn modelId="{49C2DAFE-4F8F-42E9-BA84-551F390B7F90}" type="presParOf" srcId="{84A9D40D-5F1E-4F69-B187-28F5FBB6480B}" destId="{D9D76AF6-4FDC-4ABD-BC83-F62CA8033E09}" srcOrd="7" destOrd="0" presId="urn:microsoft.com/office/officeart/2005/8/layout/cycle2"/>
    <dgm:cxn modelId="{1F7E5433-E07C-4E15-957D-1295958FEFF5}" type="presParOf" srcId="{D9D76AF6-4FDC-4ABD-BC83-F62CA8033E09}" destId="{2DB09539-3A31-4F12-A31A-6DCC44C205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8B7F967-45E2-45AB-8224-02FF78CF16A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8545E2-6787-424B-851A-F1513325D0DC}">
      <dgm:prSet phldrT="[Text]"/>
      <dgm:spPr/>
      <dgm:t>
        <a:bodyPr/>
        <a:lstStyle/>
        <a:p>
          <a:r>
            <a:rPr lang="en-GB" dirty="0"/>
            <a:t>Play</a:t>
          </a:r>
        </a:p>
      </dgm:t>
    </dgm:pt>
    <dgm:pt modelId="{C05C898B-89D9-49CC-B436-65E66D23DAE8}" type="parTrans" cxnId="{17E9444A-FEF5-43CE-90C6-D8EA2FD08C22}">
      <dgm:prSet/>
      <dgm:spPr/>
      <dgm:t>
        <a:bodyPr/>
        <a:lstStyle/>
        <a:p>
          <a:endParaRPr lang="en-GB"/>
        </a:p>
      </dgm:t>
    </dgm:pt>
    <dgm:pt modelId="{15DB10F6-2D96-4944-9EA0-42FB422F7B96}" type="sibTrans" cxnId="{17E9444A-FEF5-43CE-90C6-D8EA2FD08C22}">
      <dgm:prSet/>
      <dgm:spPr/>
      <dgm:t>
        <a:bodyPr/>
        <a:lstStyle/>
        <a:p>
          <a:endParaRPr lang="en-GB"/>
        </a:p>
      </dgm:t>
    </dgm:pt>
    <dgm:pt modelId="{61566DE4-17A9-4D86-8A9E-4F93DEAFD94C}">
      <dgm:prSet phldrT="[Text]" phldr="1"/>
      <dgm:spPr/>
      <dgm:t>
        <a:bodyPr/>
        <a:lstStyle/>
        <a:p>
          <a:endParaRPr lang="en-GB" dirty="0"/>
        </a:p>
      </dgm:t>
    </dgm:pt>
    <dgm:pt modelId="{EFD2C166-6D62-4469-9D2C-5FB1304048EA}" type="parTrans" cxnId="{38CE636C-C76E-4EF4-A3FA-36091212CD77}">
      <dgm:prSet/>
      <dgm:spPr/>
      <dgm:t>
        <a:bodyPr/>
        <a:lstStyle/>
        <a:p>
          <a:endParaRPr lang="en-GB"/>
        </a:p>
      </dgm:t>
    </dgm:pt>
    <dgm:pt modelId="{22E006E7-ACA1-4A2D-9E08-A5AD47A96F31}" type="sibTrans" cxnId="{38CE636C-C76E-4EF4-A3FA-36091212CD77}">
      <dgm:prSet/>
      <dgm:spPr/>
      <dgm:t>
        <a:bodyPr/>
        <a:lstStyle/>
        <a:p>
          <a:endParaRPr lang="en-GB"/>
        </a:p>
      </dgm:t>
    </dgm:pt>
    <dgm:pt modelId="{AC362AD1-66F4-4A77-BD42-7ABE97662521}">
      <dgm:prSet phldrT="[Text]"/>
      <dgm:spPr/>
      <dgm:t>
        <a:bodyPr/>
        <a:lstStyle/>
        <a:p>
          <a:r>
            <a:rPr lang="en-GB" dirty="0"/>
            <a:t>Relationships</a:t>
          </a:r>
        </a:p>
      </dgm:t>
    </dgm:pt>
    <dgm:pt modelId="{A56C2247-672C-4C5B-B7FC-85DC5E54A49E}" type="parTrans" cxnId="{89642325-29EB-4751-83BF-B7A1AABE7FDA}">
      <dgm:prSet/>
      <dgm:spPr/>
      <dgm:t>
        <a:bodyPr/>
        <a:lstStyle/>
        <a:p>
          <a:endParaRPr lang="en-GB"/>
        </a:p>
      </dgm:t>
    </dgm:pt>
    <dgm:pt modelId="{7FF6BA9D-09DA-4E50-97C8-BB7D44E9C969}" type="sibTrans" cxnId="{89642325-29EB-4751-83BF-B7A1AABE7FDA}">
      <dgm:prSet/>
      <dgm:spPr/>
      <dgm:t>
        <a:bodyPr/>
        <a:lstStyle/>
        <a:p>
          <a:endParaRPr lang="en-GB"/>
        </a:p>
      </dgm:t>
    </dgm:pt>
    <dgm:pt modelId="{340BAD1F-595A-436D-8485-F815B870E329}">
      <dgm:prSet phldrT="[Text]" phldr="1"/>
      <dgm:spPr/>
      <dgm:t>
        <a:bodyPr/>
        <a:lstStyle/>
        <a:p>
          <a:endParaRPr lang="en-GB" dirty="0"/>
        </a:p>
      </dgm:t>
    </dgm:pt>
    <dgm:pt modelId="{B7EE45A7-4E5D-42A8-B265-1F85A873A20D}" type="parTrans" cxnId="{FCF64409-1B60-4E44-A0B8-3B3627BADC4D}">
      <dgm:prSet/>
      <dgm:spPr/>
      <dgm:t>
        <a:bodyPr/>
        <a:lstStyle/>
        <a:p>
          <a:endParaRPr lang="en-GB"/>
        </a:p>
      </dgm:t>
    </dgm:pt>
    <dgm:pt modelId="{AF4C793B-9DAE-4765-A0EA-26113AF17F61}" type="sibTrans" cxnId="{FCF64409-1B60-4E44-A0B8-3B3627BADC4D}">
      <dgm:prSet/>
      <dgm:spPr/>
      <dgm:t>
        <a:bodyPr/>
        <a:lstStyle/>
        <a:p>
          <a:endParaRPr lang="en-GB"/>
        </a:p>
      </dgm:t>
    </dgm:pt>
    <dgm:pt modelId="{062D6725-1C81-43D1-94CE-95382B96EAE0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9DD51E1F-92AE-4C48-8477-15E23A1A99BC}" type="parTrans" cxnId="{9B0DB76D-B89C-4433-992E-CD20E22FA3F6}">
      <dgm:prSet/>
      <dgm:spPr/>
      <dgm:t>
        <a:bodyPr/>
        <a:lstStyle/>
        <a:p>
          <a:endParaRPr lang="en-GB"/>
        </a:p>
      </dgm:t>
    </dgm:pt>
    <dgm:pt modelId="{90186140-C6E3-47E9-9013-9E75A3DA0B2B}" type="sibTrans" cxnId="{9B0DB76D-B89C-4433-992E-CD20E22FA3F6}">
      <dgm:prSet/>
      <dgm:spPr/>
      <dgm:t>
        <a:bodyPr/>
        <a:lstStyle/>
        <a:p>
          <a:endParaRPr lang="en-GB"/>
        </a:p>
      </dgm:t>
    </dgm:pt>
    <dgm:pt modelId="{A61A32A5-4EC0-427E-80A2-8F898F5DE5B1}">
      <dgm:prSet phldrT="[Text]" phldr="1"/>
      <dgm:spPr/>
      <dgm:t>
        <a:bodyPr/>
        <a:lstStyle/>
        <a:p>
          <a:endParaRPr lang="en-GB" dirty="0"/>
        </a:p>
      </dgm:t>
    </dgm:pt>
    <dgm:pt modelId="{30AEC705-8B77-439C-A317-CEC3C32E4AA6}" type="parTrans" cxnId="{46174C5C-E4DA-458C-8201-5E79D4DAB2C2}">
      <dgm:prSet/>
      <dgm:spPr/>
      <dgm:t>
        <a:bodyPr/>
        <a:lstStyle/>
        <a:p>
          <a:endParaRPr lang="en-GB"/>
        </a:p>
      </dgm:t>
    </dgm:pt>
    <dgm:pt modelId="{62D31CB4-594D-4228-9E8F-30B253215C46}" type="sibTrans" cxnId="{46174C5C-E4DA-458C-8201-5E79D4DAB2C2}">
      <dgm:prSet/>
      <dgm:spPr/>
      <dgm:t>
        <a:bodyPr/>
        <a:lstStyle/>
        <a:p>
          <a:endParaRPr lang="en-GB"/>
        </a:p>
      </dgm:t>
    </dgm:pt>
    <dgm:pt modelId="{8636148E-DF8E-42E1-AEC5-6BE54ABCAA81}">
      <dgm:prSet/>
      <dgm:spPr/>
      <dgm:t>
        <a:bodyPr/>
        <a:lstStyle/>
        <a:p>
          <a:r>
            <a:rPr lang="en-GB" altLang="en-US"/>
            <a:t>ASD tends to be related to intense interests, involve collecting/ordering; have high cognitive content. Children with attachment disorders may lack play  skills but interests tend to be more usual.</a:t>
          </a:r>
          <a:endParaRPr lang="en-GB" altLang="en-US" dirty="0"/>
        </a:p>
      </dgm:t>
    </dgm:pt>
    <dgm:pt modelId="{9BBFCE62-1E7D-497E-87DA-8546BA7946E6}" type="parTrans" cxnId="{99B088C4-38D7-423A-9C3F-EB0A3E319979}">
      <dgm:prSet/>
      <dgm:spPr/>
      <dgm:t>
        <a:bodyPr/>
        <a:lstStyle/>
        <a:p>
          <a:endParaRPr lang="en-GB"/>
        </a:p>
      </dgm:t>
    </dgm:pt>
    <dgm:pt modelId="{C4ED6AFE-3966-46DB-B3F1-90BF70BB676B}" type="sibTrans" cxnId="{99B088C4-38D7-423A-9C3F-EB0A3E319979}">
      <dgm:prSet/>
      <dgm:spPr/>
      <dgm:t>
        <a:bodyPr/>
        <a:lstStyle/>
        <a:p>
          <a:endParaRPr lang="en-GB"/>
        </a:p>
      </dgm:t>
    </dgm:pt>
    <dgm:pt modelId="{E1A5ABA1-1037-4325-84FF-4FF0765425A5}">
      <dgm:prSet/>
      <dgm:spPr/>
      <dgm:t>
        <a:bodyPr/>
        <a:lstStyle/>
        <a:p>
          <a:r>
            <a:rPr lang="en-GB" altLang="en-US"/>
            <a:t>Children with ASD may show one sided interaction, unaware of other’s perspective. Children with attachment disorders- might lack social skills but  do not have unusual types of interaction; can be highly attuned to other’s reactions.    </a:t>
          </a:r>
          <a:endParaRPr lang="en-GB" altLang="en-US" dirty="0"/>
        </a:p>
      </dgm:t>
    </dgm:pt>
    <dgm:pt modelId="{F7973E12-26B3-4AD5-A0D3-A0F75D4FD43F}" type="parTrans" cxnId="{6F214136-2861-4466-9B46-5A94BFFD6F2B}">
      <dgm:prSet/>
      <dgm:spPr/>
      <dgm:t>
        <a:bodyPr/>
        <a:lstStyle/>
        <a:p>
          <a:endParaRPr lang="en-GB"/>
        </a:p>
      </dgm:t>
    </dgm:pt>
    <dgm:pt modelId="{7D932F45-F982-49FA-858A-C10F66FBA751}" type="sibTrans" cxnId="{6F214136-2861-4466-9B46-5A94BFFD6F2B}">
      <dgm:prSet/>
      <dgm:spPr/>
      <dgm:t>
        <a:bodyPr/>
        <a:lstStyle/>
        <a:p>
          <a:endParaRPr lang="en-GB"/>
        </a:p>
      </dgm:t>
    </dgm:pt>
    <dgm:pt modelId="{BDDC68CC-E4AD-4015-9F88-3C4119DE81EA}">
      <dgm:prSet/>
      <dgm:spPr/>
      <dgm:t>
        <a:bodyPr/>
        <a:lstStyle/>
        <a:p>
          <a:r>
            <a:rPr lang="en-GB" altLang="en-US"/>
            <a:t>specific communication deficits of ASD, e.g. echolalia, literal understanding, unusual voice tone not  usually seen in attachment disorder. </a:t>
          </a:r>
          <a:endParaRPr lang="en-GB" altLang="en-US" dirty="0"/>
        </a:p>
      </dgm:t>
    </dgm:pt>
    <dgm:pt modelId="{2EB1F6F6-85E0-4482-B8F5-FEAD92754B85}" type="parTrans" cxnId="{9E25C2D9-A401-4E81-BD97-360170154A35}">
      <dgm:prSet/>
      <dgm:spPr/>
      <dgm:t>
        <a:bodyPr/>
        <a:lstStyle/>
        <a:p>
          <a:endParaRPr lang="en-GB"/>
        </a:p>
      </dgm:t>
    </dgm:pt>
    <dgm:pt modelId="{7B11E66F-E801-4A21-860B-A64FA1713C26}" type="sibTrans" cxnId="{9E25C2D9-A401-4E81-BD97-360170154A35}">
      <dgm:prSet/>
      <dgm:spPr/>
      <dgm:t>
        <a:bodyPr/>
        <a:lstStyle/>
        <a:p>
          <a:endParaRPr lang="en-GB"/>
        </a:p>
      </dgm:t>
    </dgm:pt>
    <dgm:pt modelId="{0E207BF6-182A-4719-AF8D-EBE696297827}" type="pres">
      <dgm:prSet presAssocID="{38B7F967-45E2-45AB-8224-02FF78CF16A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D09B6C9-2375-454B-864F-5E58CB1D2661}" type="pres">
      <dgm:prSet presAssocID="{F28545E2-6787-424B-851A-F1513325D0D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0B336FE-0596-4C82-B42D-5982B80A7791}" type="pres">
      <dgm:prSet presAssocID="{F28545E2-6787-424B-851A-F1513325D0D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88B85EAF-18FE-4F55-8572-AEA56BDC7D24}" type="pres">
      <dgm:prSet presAssocID="{AC362AD1-66F4-4A77-BD42-7ABE9766252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B60FED8-B83B-46BA-91ED-FC8B482D8A4C}" type="pres">
      <dgm:prSet presAssocID="{AC362AD1-66F4-4A77-BD42-7ABE9766252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B9987192-2C88-4DBC-A4DC-5EBCE318007A}" type="pres">
      <dgm:prSet presAssocID="{062D6725-1C81-43D1-94CE-95382B96EAE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F1227FC-C3AD-4651-8F8B-75FAF9DD74B4}" type="pres">
      <dgm:prSet presAssocID="{062D6725-1C81-43D1-94CE-95382B96EAE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8A6C06-976F-4D45-8903-D2628083F006}" type="presOf" srcId="{062D6725-1C81-43D1-94CE-95382B96EAE0}" destId="{B9987192-2C88-4DBC-A4DC-5EBCE318007A}" srcOrd="0" destOrd="0" presId="urn:microsoft.com/office/officeart/2009/3/layout/IncreasingArrowsProcess"/>
    <dgm:cxn modelId="{898DA806-FF06-4A4E-BEC4-6CF769EE22AB}" type="presOf" srcId="{AC362AD1-66F4-4A77-BD42-7ABE97662521}" destId="{88B85EAF-18FE-4F55-8572-AEA56BDC7D24}" srcOrd="0" destOrd="0" presId="urn:microsoft.com/office/officeart/2009/3/layout/IncreasingArrowsProcess"/>
    <dgm:cxn modelId="{FCF64409-1B60-4E44-A0B8-3B3627BADC4D}" srcId="{AC362AD1-66F4-4A77-BD42-7ABE97662521}" destId="{340BAD1F-595A-436D-8485-F815B870E329}" srcOrd="0" destOrd="0" parTransId="{B7EE45A7-4E5D-42A8-B265-1F85A873A20D}" sibTransId="{AF4C793B-9DAE-4765-A0EA-26113AF17F61}"/>
    <dgm:cxn modelId="{A0B7B615-28FA-442D-9639-B2446ABA62DE}" type="presOf" srcId="{38B7F967-45E2-45AB-8224-02FF78CF16A4}" destId="{0E207BF6-182A-4719-AF8D-EBE696297827}" srcOrd="0" destOrd="0" presId="urn:microsoft.com/office/officeart/2009/3/layout/IncreasingArrowsProcess"/>
    <dgm:cxn modelId="{3685C916-499B-4D40-8804-5FBA3C30D4D2}" type="presOf" srcId="{BDDC68CC-E4AD-4015-9F88-3C4119DE81EA}" destId="{CF1227FC-C3AD-4651-8F8B-75FAF9DD74B4}" srcOrd="0" destOrd="1" presId="urn:microsoft.com/office/officeart/2009/3/layout/IncreasingArrowsProcess"/>
    <dgm:cxn modelId="{89642325-29EB-4751-83BF-B7A1AABE7FDA}" srcId="{38B7F967-45E2-45AB-8224-02FF78CF16A4}" destId="{AC362AD1-66F4-4A77-BD42-7ABE97662521}" srcOrd="1" destOrd="0" parTransId="{A56C2247-672C-4C5B-B7FC-85DC5E54A49E}" sibTransId="{7FF6BA9D-09DA-4E50-97C8-BB7D44E9C969}"/>
    <dgm:cxn modelId="{6F214136-2861-4466-9B46-5A94BFFD6F2B}" srcId="{AC362AD1-66F4-4A77-BD42-7ABE97662521}" destId="{E1A5ABA1-1037-4325-84FF-4FF0765425A5}" srcOrd="1" destOrd="0" parTransId="{F7973E12-26B3-4AD5-A0D3-A0F75D4FD43F}" sibTransId="{7D932F45-F982-49FA-858A-C10F66FBA751}"/>
    <dgm:cxn modelId="{46174C5C-E4DA-458C-8201-5E79D4DAB2C2}" srcId="{062D6725-1C81-43D1-94CE-95382B96EAE0}" destId="{A61A32A5-4EC0-427E-80A2-8F898F5DE5B1}" srcOrd="0" destOrd="0" parTransId="{30AEC705-8B77-439C-A317-CEC3C32E4AA6}" sibTransId="{62D31CB4-594D-4228-9E8F-30B253215C46}"/>
    <dgm:cxn modelId="{A41B1863-5904-47CD-B3E9-BA8B255A3BC9}" type="presOf" srcId="{E1A5ABA1-1037-4325-84FF-4FF0765425A5}" destId="{FB60FED8-B83B-46BA-91ED-FC8B482D8A4C}" srcOrd="0" destOrd="1" presId="urn:microsoft.com/office/officeart/2009/3/layout/IncreasingArrowsProcess"/>
    <dgm:cxn modelId="{17E9444A-FEF5-43CE-90C6-D8EA2FD08C22}" srcId="{38B7F967-45E2-45AB-8224-02FF78CF16A4}" destId="{F28545E2-6787-424B-851A-F1513325D0DC}" srcOrd="0" destOrd="0" parTransId="{C05C898B-89D9-49CC-B436-65E66D23DAE8}" sibTransId="{15DB10F6-2D96-4944-9EA0-42FB422F7B96}"/>
    <dgm:cxn modelId="{38CE636C-C76E-4EF4-A3FA-36091212CD77}" srcId="{F28545E2-6787-424B-851A-F1513325D0DC}" destId="{61566DE4-17A9-4D86-8A9E-4F93DEAFD94C}" srcOrd="0" destOrd="0" parTransId="{EFD2C166-6D62-4469-9D2C-5FB1304048EA}" sibTransId="{22E006E7-ACA1-4A2D-9E08-A5AD47A96F31}"/>
    <dgm:cxn modelId="{9B0DB76D-B89C-4433-992E-CD20E22FA3F6}" srcId="{38B7F967-45E2-45AB-8224-02FF78CF16A4}" destId="{062D6725-1C81-43D1-94CE-95382B96EAE0}" srcOrd="2" destOrd="0" parTransId="{9DD51E1F-92AE-4C48-8477-15E23A1A99BC}" sibTransId="{90186140-C6E3-47E9-9013-9E75A3DA0B2B}"/>
    <dgm:cxn modelId="{ED162850-21A1-42F5-99AB-3B64913776CD}" type="presOf" srcId="{A61A32A5-4EC0-427E-80A2-8F898F5DE5B1}" destId="{CF1227FC-C3AD-4651-8F8B-75FAF9DD74B4}" srcOrd="0" destOrd="0" presId="urn:microsoft.com/office/officeart/2009/3/layout/IncreasingArrowsProcess"/>
    <dgm:cxn modelId="{EB343990-9298-4294-8C90-1A96D960EE59}" type="presOf" srcId="{F28545E2-6787-424B-851A-F1513325D0DC}" destId="{CD09B6C9-2375-454B-864F-5E58CB1D2661}" srcOrd="0" destOrd="0" presId="urn:microsoft.com/office/officeart/2009/3/layout/IncreasingArrowsProcess"/>
    <dgm:cxn modelId="{99B088C4-38D7-423A-9C3F-EB0A3E319979}" srcId="{F28545E2-6787-424B-851A-F1513325D0DC}" destId="{8636148E-DF8E-42E1-AEC5-6BE54ABCAA81}" srcOrd="1" destOrd="0" parTransId="{9BBFCE62-1E7D-497E-87DA-8546BA7946E6}" sibTransId="{C4ED6AFE-3966-46DB-B3F1-90BF70BB676B}"/>
    <dgm:cxn modelId="{2C4458C6-C9DC-417A-BF86-B1F60867018C}" type="presOf" srcId="{340BAD1F-595A-436D-8485-F815B870E329}" destId="{FB60FED8-B83B-46BA-91ED-FC8B482D8A4C}" srcOrd="0" destOrd="0" presId="urn:microsoft.com/office/officeart/2009/3/layout/IncreasingArrowsProcess"/>
    <dgm:cxn modelId="{9E25C2D9-A401-4E81-BD97-360170154A35}" srcId="{062D6725-1C81-43D1-94CE-95382B96EAE0}" destId="{BDDC68CC-E4AD-4015-9F88-3C4119DE81EA}" srcOrd="1" destOrd="0" parTransId="{2EB1F6F6-85E0-4482-B8F5-FEAD92754B85}" sibTransId="{7B11E66F-E801-4A21-860B-A64FA1713C26}"/>
    <dgm:cxn modelId="{ECAA7DEA-DF81-4AF6-A1A7-5DC7B3D13358}" type="presOf" srcId="{61566DE4-17A9-4D86-8A9E-4F93DEAFD94C}" destId="{80B336FE-0596-4C82-B42D-5982B80A7791}" srcOrd="0" destOrd="0" presId="urn:microsoft.com/office/officeart/2009/3/layout/IncreasingArrowsProcess"/>
    <dgm:cxn modelId="{81C794EA-57F2-4728-952A-A6506E83E4B2}" type="presOf" srcId="{8636148E-DF8E-42E1-AEC5-6BE54ABCAA81}" destId="{80B336FE-0596-4C82-B42D-5982B80A7791}" srcOrd="0" destOrd="1" presId="urn:microsoft.com/office/officeart/2009/3/layout/IncreasingArrowsProcess"/>
    <dgm:cxn modelId="{57659B53-FE62-41D3-B82C-1609AA87137F}" type="presParOf" srcId="{0E207BF6-182A-4719-AF8D-EBE696297827}" destId="{CD09B6C9-2375-454B-864F-5E58CB1D2661}" srcOrd="0" destOrd="0" presId="urn:microsoft.com/office/officeart/2009/3/layout/IncreasingArrowsProcess"/>
    <dgm:cxn modelId="{837E42BC-5E22-44B0-9DFA-7C7AC6653B0D}" type="presParOf" srcId="{0E207BF6-182A-4719-AF8D-EBE696297827}" destId="{80B336FE-0596-4C82-B42D-5982B80A7791}" srcOrd="1" destOrd="0" presId="urn:microsoft.com/office/officeart/2009/3/layout/IncreasingArrowsProcess"/>
    <dgm:cxn modelId="{36506DEF-81C7-4141-8F34-F37160001623}" type="presParOf" srcId="{0E207BF6-182A-4719-AF8D-EBE696297827}" destId="{88B85EAF-18FE-4F55-8572-AEA56BDC7D24}" srcOrd="2" destOrd="0" presId="urn:microsoft.com/office/officeart/2009/3/layout/IncreasingArrowsProcess"/>
    <dgm:cxn modelId="{66276CB2-BBEA-4602-938C-E200BD6832DB}" type="presParOf" srcId="{0E207BF6-182A-4719-AF8D-EBE696297827}" destId="{FB60FED8-B83B-46BA-91ED-FC8B482D8A4C}" srcOrd="3" destOrd="0" presId="urn:microsoft.com/office/officeart/2009/3/layout/IncreasingArrowsProcess"/>
    <dgm:cxn modelId="{9522AE25-3FC7-4DF1-983F-FAF12263389E}" type="presParOf" srcId="{0E207BF6-182A-4719-AF8D-EBE696297827}" destId="{B9987192-2C88-4DBC-A4DC-5EBCE318007A}" srcOrd="4" destOrd="0" presId="urn:microsoft.com/office/officeart/2009/3/layout/IncreasingArrowsProcess"/>
    <dgm:cxn modelId="{2C87EA58-699A-460D-AED6-E7FA78C1130E}" type="presParOf" srcId="{0E207BF6-182A-4719-AF8D-EBE696297827}" destId="{CF1227FC-C3AD-4651-8F8B-75FAF9DD74B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190AC-2631-43B9-8695-9F7D32320E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FEE143-7201-4E9B-A55B-16CAD15BBE02}">
      <dgm:prSet phldrT="[Text]"/>
      <dgm:spPr/>
      <dgm:t>
        <a:bodyPr/>
        <a:lstStyle/>
        <a:p>
          <a:r>
            <a:rPr lang="en-GB" dirty="0"/>
            <a:t>Understand underlying aetiological factors in adults who present with mental health disorders</a:t>
          </a:r>
        </a:p>
      </dgm:t>
    </dgm:pt>
    <dgm:pt modelId="{67D73C9D-B414-4356-BCEA-A816960E56A8}" type="parTrans" cxnId="{AE8C30D3-027F-4461-9F68-4C419FC0CC78}">
      <dgm:prSet/>
      <dgm:spPr/>
    </dgm:pt>
    <dgm:pt modelId="{70DED00D-1366-4DE4-AEAE-CBAB8DED9869}" type="sibTrans" cxnId="{AE8C30D3-027F-4461-9F68-4C419FC0CC78}">
      <dgm:prSet/>
      <dgm:spPr/>
    </dgm:pt>
    <dgm:pt modelId="{6DE5CDC2-529A-474E-B4F6-DFEBFB3E878C}">
      <dgm:prSet phldrT="[Text]"/>
      <dgm:spPr/>
      <dgm:t>
        <a:bodyPr/>
        <a:lstStyle/>
        <a:p>
          <a:r>
            <a:rPr lang="en-GB" dirty="0"/>
            <a:t>Understand how adults patients’ early attachment patterns could explain aspects of  how that patient presents and uses services, and how it can impact on their parenting</a:t>
          </a:r>
        </a:p>
      </dgm:t>
    </dgm:pt>
    <dgm:pt modelId="{3ADC7047-7061-40E5-9058-1F70960B8FCE}" type="parTrans" cxnId="{E11601E9-6804-4B44-9C3D-6E8EFA375626}">
      <dgm:prSet/>
      <dgm:spPr/>
    </dgm:pt>
    <dgm:pt modelId="{7842BA16-5754-481B-96B2-618413E032F4}" type="sibTrans" cxnId="{E11601E9-6804-4B44-9C3D-6E8EFA375626}">
      <dgm:prSet/>
      <dgm:spPr/>
    </dgm:pt>
    <dgm:pt modelId="{081F263C-337A-4999-BABC-CB352AB0034B}">
      <dgm:prSet phldrT="[Text]"/>
      <dgm:spPr/>
      <dgm:t>
        <a:bodyPr/>
        <a:lstStyle/>
        <a:p>
          <a:r>
            <a:rPr lang="en-US" dirty="0"/>
            <a:t>we need to consider what strengths, blocks, blind spots, unresolved issues, assumptions, vulnerabilities, ‘hot buttons’ and ‘no go’ areas we may each bring into the room with our patients</a:t>
          </a:r>
          <a:endParaRPr lang="en-GB" dirty="0"/>
        </a:p>
      </dgm:t>
    </dgm:pt>
    <dgm:pt modelId="{226C7F19-B1A5-41F2-A559-66D11C953343}" type="parTrans" cxnId="{E59EA27C-8CBA-432F-A346-92F22EDCFB6D}">
      <dgm:prSet/>
      <dgm:spPr/>
    </dgm:pt>
    <dgm:pt modelId="{2ED21EC9-CAAC-4E90-AC1B-EAF5A0721D49}" type="sibTrans" cxnId="{E59EA27C-8CBA-432F-A346-92F22EDCFB6D}">
      <dgm:prSet/>
      <dgm:spPr/>
    </dgm:pt>
    <dgm:pt modelId="{432FBB0C-C265-4CEB-B097-E8EF6592C48C}" type="pres">
      <dgm:prSet presAssocID="{B16190AC-2631-43B9-8695-9F7D32320E57}" presName="compositeShape" presStyleCnt="0">
        <dgm:presLayoutVars>
          <dgm:dir/>
          <dgm:resizeHandles/>
        </dgm:presLayoutVars>
      </dgm:prSet>
      <dgm:spPr/>
    </dgm:pt>
    <dgm:pt modelId="{E2DD4DCB-8ADF-40CB-B7DC-DADDB160D92B}" type="pres">
      <dgm:prSet presAssocID="{B16190AC-2631-43B9-8695-9F7D32320E57}" presName="pyramid" presStyleLbl="node1" presStyleIdx="0" presStyleCnt="1"/>
      <dgm:spPr/>
    </dgm:pt>
    <dgm:pt modelId="{1C2F3FDC-B556-4370-AC8E-19A49C9487C8}" type="pres">
      <dgm:prSet presAssocID="{B16190AC-2631-43B9-8695-9F7D32320E57}" presName="theList" presStyleCnt="0"/>
      <dgm:spPr/>
    </dgm:pt>
    <dgm:pt modelId="{8DD0210A-F939-48A8-A0E4-4C0818C0983F}" type="pres">
      <dgm:prSet presAssocID="{6AFEE143-7201-4E9B-A55B-16CAD15BBE02}" presName="aNode" presStyleLbl="fgAcc1" presStyleIdx="0" presStyleCnt="3">
        <dgm:presLayoutVars>
          <dgm:bulletEnabled val="1"/>
        </dgm:presLayoutVars>
      </dgm:prSet>
      <dgm:spPr/>
    </dgm:pt>
    <dgm:pt modelId="{456E6C6A-4709-49A0-AF9D-07223E14A5F2}" type="pres">
      <dgm:prSet presAssocID="{6AFEE143-7201-4E9B-A55B-16CAD15BBE02}" presName="aSpace" presStyleCnt="0"/>
      <dgm:spPr/>
    </dgm:pt>
    <dgm:pt modelId="{25B4FDFD-0BA9-4574-A8C0-49E4C5A10B39}" type="pres">
      <dgm:prSet presAssocID="{6DE5CDC2-529A-474E-B4F6-DFEBFB3E878C}" presName="aNode" presStyleLbl="fgAcc1" presStyleIdx="1" presStyleCnt="3">
        <dgm:presLayoutVars>
          <dgm:bulletEnabled val="1"/>
        </dgm:presLayoutVars>
      </dgm:prSet>
      <dgm:spPr/>
    </dgm:pt>
    <dgm:pt modelId="{D7C0322F-AA15-4D02-B0B3-1ADCC093B64E}" type="pres">
      <dgm:prSet presAssocID="{6DE5CDC2-529A-474E-B4F6-DFEBFB3E878C}" presName="aSpace" presStyleCnt="0"/>
      <dgm:spPr/>
    </dgm:pt>
    <dgm:pt modelId="{65F2FAB4-E457-4F16-AC13-33051F37AE53}" type="pres">
      <dgm:prSet presAssocID="{081F263C-337A-4999-BABC-CB352AB0034B}" presName="aNode" presStyleLbl="fgAcc1" presStyleIdx="2" presStyleCnt="3">
        <dgm:presLayoutVars>
          <dgm:bulletEnabled val="1"/>
        </dgm:presLayoutVars>
      </dgm:prSet>
      <dgm:spPr/>
    </dgm:pt>
    <dgm:pt modelId="{D9146B16-3433-4583-BB40-EB8D3B8CECBF}" type="pres">
      <dgm:prSet presAssocID="{081F263C-337A-4999-BABC-CB352AB0034B}" presName="aSpace" presStyleCnt="0"/>
      <dgm:spPr/>
    </dgm:pt>
  </dgm:ptLst>
  <dgm:cxnLst>
    <dgm:cxn modelId="{AB4F4811-F767-47CE-B9F1-C233230E1D9A}" type="presOf" srcId="{6AFEE143-7201-4E9B-A55B-16CAD15BBE02}" destId="{8DD0210A-F939-48A8-A0E4-4C0818C0983F}" srcOrd="0" destOrd="0" presId="urn:microsoft.com/office/officeart/2005/8/layout/pyramid2"/>
    <dgm:cxn modelId="{1AF3817B-7AFA-46E8-A8A4-28AB5CF129B6}" type="presOf" srcId="{B16190AC-2631-43B9-8695-9F7D32320E57}" destId="{432FBB0C-C265-4CEB-B097-E8EF6592C48C}" srcOrd="0" destOrd="0" presId="urn:microsoft.com/office/officeart/2005/8/layout/pyramid2"/>
    <dgm:cxn modelId="{E59EA27C-8CBA-432F-A346-92F22EDCFB6D}" srcId="{B16190AC-2631-43B9-8695-9F7D32320E57}" destId="{081F263C-337A-4999-BABC-CB352AB0034B}" srcOrd="2" destOrd="0" parTransId="{226C7F19-B1A5-41F2-A559-66D11C953343}" sibTransId="{2ED21EC9-CAAC-4E90-AC1B-EAF5A0721D49}"/>
    <dgm:cxn modelId="{AE8C30D3-027F-4461-9F68-4C419FC0CC78}" srcId="{B16190AC-2631-43B9-8695-9F7D32320E57}" destId="{6AFEE143-7201-4E9B-A55B-16CAD15BBE02}" srcOrd="0" destOrd="0" parTransId="{67D73C9D-B414-4356-BCEA-A816960E56A8}" sibTransId="{70DED00D-1366-4DE4-AEAE-CBAB8DED9869}"/>
    <dgm:cxn modelId="{90F7D0E0-E4A4-4C19-AF88-1560CB92CA4B}" type="presOf" srcId="{6DE5CDC2-529A-474E-B4F6-DFEBFB3E878C}" destId="{25B4FDFD-0BA9-4574-A8C0-49E4C5A10B39}" srcOrd="0" destOrd="0" presId="urn:microsoft.com/office/officeart/2005/8/layout/pyramid2"/>
    <dgm:cxn modelId="{2C3FE5E0-316A-4019-ADDB-AA93E0EA6A1F}" type="presOf" srcId="{081F263C-337A-4999-BABC-CB352AB0034B}" destId="{65F2FAB4-E457-4F16-AC13-33051F37AE53}" srcOrd="0" destOrd="0" presId="urn:microsoft.com/office/officeart/2005/8/layout/pyramid2"/>
    <dgm:cxn modelId="{E11601E9-6804-4B44-9C3D-6E8EFA375626}" srcId="{B16190AC-2631-43B9-8695-9F7D32320E57}" destId="{6DE5CDC2-529A-474E-B4F6-DFEBFB3E878C}" srcOrd="1" destOrd="0" parTransId="{3ADC7047-7061-40E5-9058-1F70960B8FCE}" sibTransId="{7842BA16-5754-481B-96B2-618413E032F4}"/>
    <dgm:cxn modelId="{43EB6B25-A637-489A-9DDA-16BA6BF6F48E}" type="presParOf" srcId="{432FBB0C-C265-4CEB-B097-E8EF6592C48C}" destId="{E2DD4DCB-8ADF-40CB-B7DC-DADDB160D92B}" srcOrd="0" destOrd="0" presId="urn:microsoft.com/office/officeart/2005/8/layout/pyramid2"/>
    <dgm:cxn modelId="{F4BFD61F-FA62-47BF-A417-91491570B8D5}" type="presParOf" srcId="{432FBB0C-C265-4CEB-B097-E8EF6592C48C}" destId="{1C2F3FDC-B556-4370-AC8E-19A49C9487C8}" srcOrd="1" destOrd="0" presId="urn:microsoft.com/office/officeart/2005/8/layout/pyramid2"/>
    <dgm:cxn modelId="{E6746CF3-F4D1-4485-8C7D-4C077E9DF052}" type="presParOf" srcId="{1C2F3FDC-B556-4370-AC8E-19A49C9487C8}" destId="{8DD0210A-F939-48A8-A0E4-4C0818C0983F}" srcOrd="0" destOrd="0" presId="urn:microsoft.com/office/officeart/2005/8/layout/pyramid2"/>
    <dgm:cxn modelId="{219BB70F-4BC3-416F-9EDF-FF323D3BCF01}" type="presParOf" srcId="{1C2F3FDC-B556-4370-AC8E-19A49C9487C8}" destId="{456E6C6A-4709-49A0-AF9D-07223E14A5F2}" srcOrd="1" destOrd="0" presId="urn:microsoft.com/office/officeart/2005/8/layout/pyramid2"/>
    <dgm:cxn modelId="{C42E7FDB-BD64-40CC-B6FA-CD21753AE8B6}" type="presParOf" srcId="{1C2F3FDC-B556-4370-AC8E-19A49C9487C8}" destId="{25B4FDFD-0BA9-4574-A8C0-49E4C5A10B39}" srcOrd="2" destOrd="0" presId="urn:microsoft.com/office/officeart/2005/8/layout/pyramid2"/>
    <dgm:cxn modelId="{20A0E119-1BFC-4AE5-9B85-574847BDBEB5}" type="presParOf" srcId="{1C2F3FDC-B556-4370-AC8E-19A49C9487C8}" destId="{D7C0322F-AA15-4D02-B0B3-1ADCC093B64E}" srcOrd="3" destOrd="0" presId="urn:microsoft.com/office/officeart/2005/8/layout/pyramid2"/>
    <dgm:cxn modelId="{E6BD4F58-E4BE-4378-9C4E-B4040E3EFB48}" type="presParOf" srcId="{1C2F3FDC-B556-4370-AC8E-19A49C9487C8}" destId="{65F2FAB4-E457-4F16-AC13-33051F37AE53}" srcOrd="4" destOrd="0" presId="urn:microsoft.com/office/officeart/2005/8/layout/pyramid2"/>
    <dgm:cxn modelId="{5591C5A9-1DCD-4CD4-9592-CE668E6AF799}" type="presParOf" srcId="{1C2F3FDC-B556-4370-AC8E-19A49C9487C8}" destId="{D9146B16-3433-4583-BB40-EB8D3B8CECB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E4A16C-2DCC-48E3-B71C-1F6C71AD04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D67862-AA58-4E02-AE24-D323C65FDF91}">
      <dgm:prSet phldrT="[Text]"/>
      <dgm:spPr/>
      <dgm:t>
        <a:bodyPr/>
        <a:lstStyle/>
        <a:p>
          <a:r>
            <a:rPr lang="en-GB" dirty="0"/>
            <a:t>Autonomous</a:t>
          </a:r>
        </a:p>
      </dgm:t>
    </dgm:pt>
    <dgm:pt modelId="{66028FB1-5924-43DF-BE0A-1D0B67892D03}" type="parTrans" cxnId="{372B2F35-F5A5-4AF1-B21B-6E0674A01440}">
      <dgm:prSet/>
      <dgm:spPr/>
      <dgm:t>
        <a:bodyPr/>
        <a:lstStyle/>
        <a:p>
          <a:endParaRPr lang="en-GB"/>
        </a:p>
      </dgm:t>
    </dgm:pt>
    <dgm:pt modelId="{AB5BE13D-6C88-4489-8E2A-500E5B3BB8B4}" type="sibTrans" cxnId="{372B2F35-F5A5-4AF1-B21B-6E0674A01440}">
      <dgm:prSet/>
      <dgm:spPr/>
      <dgm:t>
        <a:bodyPr/>
        <a:lstStyle/>
        <a:p>
          <a:endParaRPr lang="en-GB"/>
        </a:p>
      </dgm:t>
    </dgm:pt>
    <dgm:pt modelId="{54F36B8D-F5F4-4F02-A60B-EE7DCAB547FC}">
      <dgm:prSet phldrT="[Text]"/>
      <dgm:spPr/>
      <dgm:t>
        <a:bodyPr/>
        <a:lstStyle/>
        <a:p>
          <a:r>
            <a:rPr lang="en-GB" dirty="0"/>
            <a:t>value attachment relationships, describe them in a balanced way</a:t>
          </a:r>
        </a:p>
      </dgm:t>
    </dgm:pt>
    <dgm:pt modelId="{403C97F4-5015-4692-9A52-ABFC5431ABE0}" type="parTrans" cxnId="{62CEB877-5022-4D9D-8625-98C345C6A1CB}">
      <dgm:prSet/>
      <dgm:spPr/>
      <dgm:t>
        <a:bodyPr/>
        <a:lstStyle/>
        <a:p>
          <a:endParaRPr lang="en-GB"/>
        </a:p>
      </dgm:t>
    </dgm:pt>
    <dgm:pt modelId="{E0360171-261C-4A53-B428-42905D82EE93}" type="sibTrans" cxnId="{62CEB877-5022-4D9D-8625-98C345C6A1CB}">
      <dgm:prSet/>
      <dgm:spPr/>
      <dgm:t>
        <a:bodyPr/>
        <a:lstStyle/>
        <a:p>
          <a:endParaRPr lang="en-GB"/>
        </a:p>
      </dgm:t>
    </dgm:pt>
    <dgm:pt modelId="{6F9963A9-D27F-44D5-88B3-116EC0C38FCD}">
      <dgm:prSet phldrT="[Text]"/>
      <dgm:spPr/>
      <dgm:t>
        <a:bodyPr/>
        <a:lstStyle/>
        <a:p>
          <a:r>
            <a:rPr lang="en-GB" dirty="0"/>
            <a:t>Dismissing</a:t>
          </a:r>
        </a:p>
      </dgm:t>
    </dgm:pt>
    <dgm:pt modelId="{35AB5629-BE22-4B47-9D45-75ED62873B3F}" type="parTrans" cxnId="{1AC6825E-9515-441F-80E2-2DD2F4A53584}">
      <dgm:prSet/>
      <dgm:spPr/>
      <dgm:t>
        <a:bodyPr/>
        <a:lstStyle/>
        <a:p>
          <a:endParaRPr lang="en-GB"/>
        </a:p>
      </dgm:t>
    </dgm:pt>
    <dgm:pt modelId="{7CC493EA-79B2-43F0-A6AC-996D1B831953}" type="sibTrans" cxnId="{1AC6825E-9515-441F-80E2-2DD2F4A53584}">
      <dgm:prSet/>
      <dgm:spPr/>
      <dgm:t>
        <a:bodyPr/>
        <a:lstStyle/>
        <a:p>
          <a:endParaRPr lang="en-GB"/>
        </a:p>
      </dgm:t>
    </dgm:pt>
    <dgm:pt modelId="{D7B31C67-C62F-41DF-8664-C18EF7768343}">
      <dgm:prSet phldrT="[Text]"/>
      <dgm:spPr/>
      <dgm:t>
        <a:bodyPr/>
        <a:lstStyle/>
        <a:p>
          <a:r>
            <a:rPr lang="en-GB" dirty="0"/>
            <a:t>memory lapses. </a:t>
          </a:r>
        </a:p>
      </dgm:t>
    </dgm:pt>
    <dgm:pt modelId="{DB0C4E56-3910-47E0-A7DD-ED5C47205FFC}" type="parTrans" cxnId="{0F429FB8-A1E9-4A6E-ABD8-124963448FB6}">
      <dgm:prSet/>
      <dgm:spPr/>
      <dgm:t>
        <a:bodyPr/>
        <a:lstStyle/>
        <a:p>
          <a:endParaRPr lang="en-GB"/>
        </a:p>
      </dgm:t>
    </dgm:pt>
    <dgm:pt modelId="{F1601EA9-C25B-4E34-B092-DBCC60757F5D}" type="sibTrans" cxnId="{0F429FB8-A1E9-4A6E-ABD8-124963448FB6}">
      <dgm:prSet/>
      <dgm:spPr/>
      <dgm:t>
        <a:bodyPr/>
        <a:lstStyle/>
        <a:p>
          <a:endParaRPr lang="en-GB"/>
        </a:p>
      </dgm:t>
    </dgm:pt>
    <dgm:pt modelId="{38DB266D-8359-416D-BFED-17FAEA8E871B}">
      <dgm:prSet phldrT="[Text]"/>
      <dgm:spPr/>
      <dgm:t>
        <a:bodyPr/>
        <a:lstStyle/>
        <a:p>
          <a:r>
            <a:rPr lang="en-GB" dirty="0"/>
            <a:t>Preoccupied</a:t>
          </a:r>
        </a:p>
      </dgm:t>
    </dgm:pt>
    <dgm:pt modelId="{B7FC3F1F-A52B-440D-8D41-3C23C91B4EF0}" type="parTrans" cxnId="{0481BCF8-42E1-419C-804D-034AE5AAAC0C}">
      <dgm:prSet/>
      <dgm:spPr/>
      <dgm:t>
        <a:bodyPr/>
        <a:lstStyle/>
        <a:p>
          <a:endParaRPr lang="en-GB"/>
        </a:p>
      </dgm:t>
    </dgm:pt>
    <dgm:pt modelId="{B4884A8C-F648-48BC-A4EE-BB7BA5A58992}" type="sibTrans" cxnId="{0481BCF8-42E1-419C-804D-034AE5AAAC0C}">
      <dgm:prSet/>
      <dgm:spPr/>
      <dgm:t>
        <a:bodyPr/>
        <a:lstStyle/>
        <a:p>
          <a:endParaRPr lang="en-GB"/>
        </a:p>
      </dgm:t>
    </dgm:pt>
    <dgm:pt modelId="{E2EBF7BC-E4CE-4B41-9E04-57A1EB0BAF7E}">
      <dgm:prSet phldrT="[Text]"/>
      <dgm:spPr/>
      <dgm:t>
        <a:bodyPr/>
        <a:lstStyle/>
        <a:p>
          <a:r>
            <a:rPr lang="en-GB" dirty="0"/>
            <a:t>Have continuing preoccupation with own parents</a:t>
          </a:r>
        </a:p>
      </dgm:t>
    </dgm:pt>
    <dgm:pt modelId="{94395B9B-5B20-4D70-B4E8-20EFD716D8D6}" type="parTrans" cxnId="{9A9E3A96-25D9-4F10-B017-5E60B02D94EA}">
      <dgm:prSet/>
      <dgm:spPr/>
      <dgm:t>
        <a:bodyPr/>
        <a:lstStyle/>
        <a:p>
          <a:endParaRPr lang="en-GB"/>
        </a:p>
      </dgm:t>
    </dgm:pt>
    <dgm:pt modelId="{5C3C4527-03EB-4874-8E70-7DF7EE7CE827}" type="sibTrans" cxnId="{9A9E3A96-25D9-4F10-B017-5E60B02D94EA}">
      <dgm:prSet/>
      <dgm:spPr/>
      <dgm:t>
        <a:bodyPr/>
        <a:lstStyle/>
        <a:p>
          <a:endParaRPr lang="en-GB"/>
        </a:p>
      </dgm:t>
    </dgm:pt>
    <dgm:pt modelId="{0070BCE5-95F7-4712-9C27-9F8F3F1CBDDD}">
      <dgm:prSet phldrT="[Text]"/>
      <dgm:spPr/>
      <dgm:t>
        <a:bodyPr/>
        <a:lstStyle/>
        <a:p>
          <a:r>
            <a:rPr lang="en-GB"/>
            <a:t> Discourse is coherent and internally consistent</a:t>
          </a:r>
          <a:endParaRPr lang="en-GB" dirty="0"/>
        </a:p>
      </dgm:t>
    </dgm:pt>
    <dgm:pt modelId="{4A7A5A0C-D045-44B4-919D-43ED75563432}" type="parTrans" cxnId="{00C6FE15-A6E2-465E-B7C7-D7B470F9564B}">
      <dgm:prSet/>
      <dgm:spPr/>
      <dgm:t>
        <a:bodyPr/>
        <a:lstStyle/>
        <a:p>
          <a:endParaRPr lang="en-GB"/>
        </a:p>
      </dgm:t>
    </dgm:pt>
    <dgm:pt modelId="{A162648E-4FAD-42C5-A3E1-1FAAF87FC740}" type="sibTrans" cxnId="{00C6FE15-A6E2-465E-B7C7-D7B470F9564B}">
      <dgm:prSet/>
      <dgm:spPr/>
      <dgm:t>
        <a:bodyPr/>
        <a:lstStyle/>
        <a:p>
          <a:endParaRPr lang="en-GB"/>
        </a:p>
      </dgm:t>
    </dgm:pt>
    <dgm:pt modelId="{83623DCF-B282-4C15-8809-00B37E5711C2}">
      <dgm:prSet phldrT="[Text]"/>
      <dgm:spPr/>
      <dgm:t>
        <a:bodyPr/>
        <a:lstStyle/>
        <a:p>
          <a:r>
            <a:rPr lang="en-GB" dirty="0"/>
            <a:t>Minimize negative experiences</a:t>
          </a:r>
        </a:p>
      </dgm:t>
    </dgm:pt>
    <dgm:pt modelId="{65CD3846-8B6D-4096-BA42-8F674FC57FF1}" type="parTrans" cxnId="{DBA1D69F-94C1-491E-B063-0C38350FF614}">
      <dgm:prSet/>
      <dgm:spPr/>
      <dgm:t>
        <a:bodyPr/>
        <a:lstStyle/>
        <a:p>
          <a:endParaRPr lang="en-GB"/>
        </a:p>
      </dgm:t>
    </dgm:pt>
    <dgm:pt modelId="{775F9510-EA96-41DF-B68B-7CE860EF42E1}" type="sibTrans" cxnId="{DBA1D69F-94C1-491E-B063-0C38350FF614}">
      <dgm:prSet/>
      <dgm:spPr/>
      <dgm:t>
        <a:bodyPr/>
        <a:lstStyle/>
        <a:p>
          <a:endParaRPr lang="en-GB"/>
        </a:p>
      </dgm:t>
    </dgm:pt>
    <dgm:pt modelId="{B2777750-6884-4121-B2A2-203CF48C5084}">
      <dgm:prSet phldrT="[Text]"/>
      <dgm:spPr/>
      <dgm:t>
        <a:bodyPr/>
        <a:lstStyle/>
        <a:p>
          <a:r>
            <a:rPr lang="en-GB" dirty="0"/>
            <a:t>deny  impact  on relationships</a:t>
          </a:r>
        </a:p>
      </dgm:t>
    </dgm:pt>
    <dgm:pt modelId="{ADFBAA91-3FD9-46E1-9655-35C3D046545B}" type="parTrans" cxnId="{BFA2BD66-C989-4C2D-B5F6-CFBECCA40ECC}">
      <dgm:prSet/>
      <dgm:spPr/>
      <dgm:t>
        <a:bodyPr/>
        <a:lstStyle/>
        <a:p>
          <a:endParaRPr lang="en-GB"/>
        </a:p>
      </dgm:t>
    </dgm:pt>
    <dgm:pt modelId="{84D03D70-488E-4C09-9CC9-38F8B1939DAC}" type="sibTrans" cxnId="{BFA2BD66-C989-4C2D-B5F6-CFBECCA40ECC}">
      <dgm:prSet/>
      <dgm:spPr/>
      <dgm:t>
        <a:bodyPr/>
        <a:lstStyle/>
        <a:p>
          <a:endParaRPr lang="en-GB"/>
        </a:p>
      </dgm:t>
    </dgm:pt>
    <dgm:pt modelId="{A4A467EA-8901-4F6B-BB71-77B7EE0A86A0}">
      <dgm:prSet phldrT="[Text]"/>
      <dgm:spPr/>
      <dgm:t>
        <a:bodyPr/>
        <a:lstStyle/>
        <a:p>
          <a:r>
            <a:rPr lang="en-GB"/>
            <a:t>Positive </a:t>
          </a:r>
          <a:r>
            <a:rPr lang="en-GB" dirty="0"/>
            <a:t>descriptions may be contradicted.</a:t>
          </a:r>
        </a:p>
      </dgm:t>
    </dgm:pt>
    <dgm:pt modelId="{C971F096-0DA8-4193-AE9A-B659D902080F}" type="parTrans" cxnId="{B5530D81-BD73-4829-96CC-E9C2AF19AF0D}">
      <dgm:prSet/>
      <dgm:spPr/>
      <dgm:t>
        <a:bodyPr/>
        <a:lstStyle/>
        <a:p>
          <a:endParaRPr lang="en-GB"/>
        </a:p>
      </dgm:t>
    </dgm:pt>
    <dgm:pt modelId="{263CC7BE-7721-4E49-9747-363C9A754316}" type="sibTrans" cxnId="{B5530D81-BD73-4829-96CC-E9C2AF19AF0D}">
      <dgm:prSet/>
      <dgm:spPr/>
      <dgm:t>
        <a:bodyPr/>
        <a:lstStyle/>
        <a:p>
          <a:endParaRPr lang="en-GB"/>
        </a:p>
      </dgm:t>
    </dgm:pt>
    <dgm:pt modelId="{06F9B826-B7B9-4BB7-9FCF-AC104FD30A6D}">
      <dgm:prSet phldrT="[Text]"/>
      <dgm:spPr/>
      <dgm:t>
        <a:bodyPr/>
        <a:lstStyle/>
        <a:p>
          <a:r>
            <a:rPr lang="en-GB" dirty="0"/>
            <a:t>Incoherent discourse. </a:t>
          </a:r>
        </a:p>
      </dgm:t>
    </dgm:pt>
    <dgm:pt modelId="{9777752A-8526-4926-9228-CA476E2326B0}" type="parTrans" cxnId="{81CD5857-5263-4970-A582-A1D174AA7F5B}">
      <dgm:prSet/>
      <dgm:spPr/>
      <dgm:t>
        <a:bodyPr/>
        <a:lstStyle/>
        <a:p>
          <a:endParaRPr lang="en-GB"/>
        </a:p>
      </dgm:t>
    </dgm:pt>
    <dgm:pt modelId="{E8F2F677-E215-487C-B8DD-F747D6EEAFF8}" type="sibTrans" cxnId="{81CD5857-5263-4970-A582-A1D174AA7F5B}">
      <dgm:prSet/>
      <dgm:spPr/>
      <dgm:t>
        <a:bodyPr/>
        <a:lstStyle/>
        <a:p>
          <a:endParaRPr lang="en-GB"/>
        </a:p>
      </dgm:t>
    </dgm:pt>
    <dgm:pt modelId="{6080D74A-10EB-46BD-9C16-3422FC24A926}">
      <dgm:prSet phldrT="[Text]"/>
      <dgm:spPr/>
      <dgm:t>
        <a:bodyPr/>
        <a:lstStyle/>
        <a:p>
          <a:r>
            <a:rPr lang="en-GB" dirty="0"/>
            <a:t>Have angry  or ambivalent representations of the past</a:t>
          </a:r>
        </a:p>
      </dgm:t>
    </dgm:pt>
    <dgm:pt modelId="{47815591-40BE-4967-8DB9-FD03C1ABB8A8}" type="parTrans" cxnId="{64E71AA7-F7B7-4513-93F8-69B1F31F41B1}">
      <dgm:prSet/>
      <dgm:spPr/>
      <dgm:t>
        <a:bodyPr/>
        <a:lstStyle/>
        <a:p>
          <a:endParaRPr lang="en-GB"/>
        </a:p>
      </dgm:t>
    </dgm:pt>
    <dgm:pt modelId="{81CCFEA5-C940-42F6-B7E8-95F9DA308581}" type="sibTrans" cxnId="{64E71AA7-F7B7-4513-93F8-69B1F31F41B1}">
      <dgm:prSet/>
      <dgm:spPr/>
      <dgm:t>
        <a:bodyPr/>
        <a:lstStyle/>
        <a:p>
          <a:endParaRPr lang="en-GB"/>
        </a:p>
      </dgm:t>
    </dgm:pt>
    <dgm:pt modelId="{0E6C1C04-9E39-4A43-94CE-7E1358C97858}">
      <dgm:prSet phldrT="[Text]"/>
      <dgm:spPr/>
      <dgm:t>
        <a:bodyPr/>
        <a:lstStyle/>
        <a:p>
          <a:r>
            <a:rPr lang="en-GB" dirty="0"/>
            <a:t>Unresolved</a:t>
          </a:r>
        </a:p>
      </dgm:t>
    </dgm:pt>
    <dgm:pt modelId="{2A28D462-168A-43B8-905A-2190430AC917}" type="parTrans" cxnId="{101F6F70-8CCE-4429-9531-C9A411F8587B}">
      <dgm:prSet/>
      <dgm:spPr/>
      <dgm:t>
        <a:bodyPr/>
        <a:lstStyle/>
        <a:p>
          <a:endParaRPr lang="en-GB"/>
        </a:p>
      </dgm:t>
    </dgm:pt>
    <dgm:pt modelId="{12639034-06F2-49CE-9412-982E3F42EB5C}" type="sibTrans" cxnId="{101F6F70-8CCE-4429-9531-C9A411F8587B}">
      <dgm:prSet/>
      <dgm:spPr/>
      <dgm:t>
        <a:bodyPr/>
        <a:lstStyle/>
        <a:p>
          <a:endParaRPr lang="en-GB"/>
        </a:p>
      </dgm:t>
    </dgm:pt>
    <dgm:pt modelId="{44EEA618-98B7-4BD1-9233-53C408175779}">
      <dgm:prSet phldrT="[Text]"/>
      <dgm:spPr/>
      <dgm:t>
        <a:bodyPr/>
        <a:lstStyle/>
        <a:p>
          <a:r>
            <a:rPr lang="en-GB" dirty="0"/>
            <a:t>evidence of trauma or unresolved loss or abuse</a:t>
          </a:r>
        </a:p>
      </dgm:t>
    </dgm:pt>
    <dgm:pt modelId="{9A2B24AC-0383-4203-8C25-CC0D22CAC8A7}" type="parTrans" cxnId="{970BF496-E4BF-485A-BC40-BFE3BAAEF7E2}">
      <dgm:prSet/>
      <dgm:spPr/>
      <dgm:t>
        <a:bodyPr/>
        <a:lstStyle/>
        <a:p>
          <a:endParaRPr lang="en-GB"/>
        </a:p>
      </dgm:t>
    </dgm:pt>
    <dgm:pt modelId="{D9E7EC40-CD2B-4636-A87E-66EB11398393}" type="sibTrans" cxnId="{970BF496-E4BF-485A-BC40-BFE3BAAEF7E2}">
      <dgm:prSet/>
      <dgm:spPr/>
      <dgm:t>
        <a:bodyPr/>
        <a:lstStyle/>
        <a:p>
          <a:endParaRPr lang="en-GB"/>
        </a:p>
      </dgm:t>
    </dgm:pt>
    <dgm:pt modelId="{22C77893-0241-4032-82C0-8750C8E470AD}" type="pres">
      <dgm:prSet presAssocID="{43E4A16C-2DCC-48E3-B71C-1F6C71AD0466}" presName="Name0" presStyleCnt="0">
        <dgm:presLayoutVars>
          <dgm:dir/>
          <dgm:animLvl val="lvl"/>
          <dgm:resizeHandles val="exact"/>
        </dgm:presLayoutVars>
      </dgm:prSet>
      <dgm:spPr/>
    </dgm:pt>
    <dgm:pt modelId="{81DF832C-B8B0-489D-A378-32FA3471EDD1}" type="pres">
      <dgm:prSet presAssocID="{D6D67862-AA58-4E02-AE24-D323C65FDF91}" presName="linNode" presStyleCnt="0"/>
      <dgm:spPr/>
    </dgm:pt>
    <dgm:pt modelId="{18B3E1D4-A0A3-4852-91D1-D1F07CF4715C}" type="pres">
      <dgm:prSet presAssocID="{D6D67862-AA58-4E02-AE24-D323C65FDF9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3058981-F7B5-4757-A871-3CC9438B91D8}" type="pres">
      <dgm:prSet presAssocID="{D6D67862-AA58-4E02-AE24-D323C65FDF91}" presName="descendantText" presStyleLbl="alignAccFollowNode1" presStyleIdx="0" presStyleCnt="4">
        <dgm:presLayoutVars>
          <dgm:bulletEnabled val="1"/>
        </dgm:presLayoutVars>
      </dgm:prSet>
      <dgm:spPr/>
    </dgm:pt>
    <dgm:pt modelId="{41096409-224F-4862-957B-3D844ADC3423}" type="pres">
      <dgm:prSet presAssocID="{AB5BE13D-6C88-4489-8E2A-500E5B3BB8B4}" presName="sp" presStyleCnt="0"/>
      <dgm:spPr/>
    </dgm:pt>
    <dgm:pt modelId="{FD339EBC-ABBE-4A32-BEF7-AD792E76197C}" type="pres">
      <dgm:prSet presAssocID="{6F9963A9-D27F-44D5-88B3-116EC0C38FCD}" presName="linNode" presStyleCnt="0"/>
      <dgm:spPr/>
    </dgm:pt>
    <dgm:pt modelId="{D01864BE-A12D-49C0-AF7F-78330E6E7ADA}" type="pres">
      <dgm:prSet presAssocID="{6F9963A9-D27F-44D5-88B3-116EC0C38FC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0643ADC-1D7E-49BD-8F2E-5705C48A0B42}" type="pres">
      <dgm:prSet presAssocID="{6F9963A9-D27F-44D5-88B3-116EC0C38FCD}" presName="descendantText" presStyleLbl="alignAccFollowNode1" presStyleIdx="1" presStyleCnt="4">
        <dgm:presLayoutVars>
          <dgm:bulletEnabled val="1"/>
        </dgm:presLayoutVars>
      </dgm:prSet>
      <dgm:spPr/>
    </dgm:pt>
    <dgm:pt modelId="{6F9A8A7F-94B4-4EC4-8F6B-99C8847EE8D8}" type="pres">
      <dgm:prSet presAssocID="{7CC493EA-79B2-43F0-A6AC-996D1B831953}" presName="sp" presStyleCnt="0"/>
      <dgm:spPr/>
    </dgm:pt>
    <dgm:pt modelId="{E4C2C82A-FDA6-4031-A712-AC2F91B634AA}" type="pres">
      <dgm:prSet presAssocID="{38DB266D-8359-416D-BFED-17FAEA8E871B}" presName="linNode" presStyleCnt="0"/>
      <dgm:spPr/>
    </dgm:pt>
    <dgm:pt modelId="{410E068B-2A0D-40A0-BDF1-30E5D28D80C5}" type="pres">
      <dgm:prSet presAssocID="{38DB266D-8359-416D-BFED-17FAEA8E871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B705CB6-5851-4FB4-BD97-E77D794E36E5}" type="pres">
      <dgm:prSet presAssocID="{38DB266D-8359-416D-BFED-17FAEA8E871B}" presName="descendantText" presStyleLbl="alignAccFollowNode1" presStyleIdx="2" presStyleCnt="4">
        <dgm:presLayoutVars>
          <dgm:bulletEnabled val="1"/>
        </dgm:presLayoutVars>
      </dgm:prSet>
      <dgm:spPr/>
    </dgm:pt>
    <dgm:pt modelId="{783043FD-775A-4B02-9885-71598CD335D5}" type="pres">
      <dgm:prSet presAssocID="{B4884A8C-F648-48BC-A4EE-BB7BA5A58992}" presName="sp" presStyleCnt="0"/>
      <dgm:spPr/>
    </dgm:pt>
    <dgm:pt modelId="{33B0ACAE-B3D6-4C33-B001-4EB7E8F55AAD}" type="pres">
      <dgm:prSet presAssocID="{0E6C1C04-9E39-4A43-94CE-7E1358C97858}" presName="linNode" presStyleCnt="0"/>
      <dgm:spPr/>
    </dgm:pt>
    <dgm:pt modelId="{D441137B-D33D-42A2-BDAF-669D9B871946}" type="pres">
      <dgm:prSet presAssocID="{0E6C1C04-9E39-4A43-94CE-7E1358C9785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07A6603-6A8C-4095-9175-04F012A8C9E9}" type="pres">
      <dgm:prSet presAssocID="{0E6C1C04-9E39-4A43-94CE-7E1358C9785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94FD80D-B588-44EC-A8A8-CE6A7D0E5870}" type="presOf" srcId="{38DB266D-8359-416D-BFED-17FAEA8E871B}" destId="{410E068B-2A0D-40A0-BDF1-30E5D28D80C5}" srcOrd="0" destOrd="0" presId="urn:microsoft.com/office/officeart/2005/8/layout/vList5"/>
    <dgm:cxn modelId="{00C6FE15-A6E2-465E-B7C7-D7B470F9564B}" srcId="{D6D67862-AA58-4E02-AE24-D323C65FDF91}" destId="{0070BCE5-95F7-4712-9C27-9F8F3F1CBDDD}" srcOrd="1" destOrd="0" parTransId="{4A7A5A0C-D045-44B4-919D-43ED75563432}" sibTransId="{A162648E-4FAD-42C5-A3E1-1FAAF87FC740}"/>
    <dgm:cxn modelId="{C85C1519-80C4-4D9D-9EE2-806DA1DED402}" type="presOf" srcId="{D7B31C67-C62F-41DF-8664-C18EF7768343}" destId="{60643ADC-1D7E-49BD-8F2E-5705C48A0B42}" srcOrd="0" destOrd="0" presId="urn:microsoft.com/office/officeart/2005/8/layout/vList5"/>
    <dgm:cxn modelId="{ACD3A11B-46E5-4E7D-91C0-ABF8C9327FDF}" type="presOf" srcId="{06F9B826-B7B9-4BB7-9FCF-AC104FD30A6D}" destId="{6B705CB6-5851-4FB4-BD97-E77D794E36E5}" srcOrd="0" destOrd="1" presId="urn:microsoft.com/office/officeart/2005/8/layout/vList5"/>
    <dgm:cxn modelId="{372B2F35-F5A5-4AF1-B21B-6E0674A01440}" srcId="{43E4A16C-2DCC-48E3-B71C-1F6C71AD0466}" destId="{D6D67862-AA58-4E02-AE24-D323C65FDF91}" srcOrd="0" destOrd="0" parTransId="{66028FB1-5924-43DF-BE0A-1D0B67892D03}" sibTransId="{AB5BE13D-6C88-4489-8E2A-500E5B3BB8B4}"/>
    <dgm:cxn modelId="{1AC6825E-9515-441F-80E2-2DD2F4A53584}" srcId="{43E4A16C-2DCC-48E3-B71C-1F6C71AD0466}" destId="{6F9963A9-D27F-44D5-88B3-116EC0C38FCD}" srcOrd="1" destOrd="0" parTransId="{35AB5629-BE22-4B47-9D45-75ED62873B3F}" sibTransId="{7CC493EA-79B2-43F0-A6AC-996D1B831953}"/>
    <dgm:cxn modelId="{6E6E7245-2750-4134-8067-AAA932DE6C41}" type="presOf" srcId="{0E6C1C04-9E39-4A43-94CE-7E1358C97858}" destId="{D441137B-D33D-42A2-BDAF-669D9B871946}" srcOrd="0" destOrd="0" presId="urn:microsoft.com/office/officeart/2005/8/layout/vList5"/>
    <dgm:cxn modelId="{BFA2BD66-C989-4C2D-B5F6-CFBECCA40ECC}" srcId="{6F9963A9-D27F-44D5-88B3-116EC0C38FCD}" destId="{B2777750-6884-4121-B2A2-203CF48C5084}" srcOrd="2" destOrd="0" parTransId="{ADFBAA91-3FD9-46E1-9655-35C3D046545B}" sibTransId="{84D03D70-488E-4C09-9CC9-38F8B1939DAC}"/>
    <dgm:cxn modelId="{46855A4A-52D9-4710-8CD0-A85FA66904B6}" type="presOf" srcId="{D6D67862-AA58-4E02-AE24-D323C65FDF91}" destId="{18B3E1D4-A0A3-4852-91D1-D1F07CF4715C}" srcOrd="0" destOrd="0" presId="urn:microsoft.com/office/officeart/2005/8/layout/vList5"/>
    <dgm:cxn modelId="{101F6F70-8CCE-4429-9531-C9A411F8587B}" srcId="{43E4A16C-2DCC-48E3-B71C-1F6C71AD0466}" destId="{0E6C1C04-9E39-4A43-94CE-7E1358C97858}" srcOrd="3" destOrd="0" parTransId="{2A28D462-168A-43B8-905A-2190430AC917}" sibTransId="{12639034-06F2-49CE-9412-982E3F42EB5C}"/>
    <dgm:cxn modelId="{AD1BC653-961F-47F3-8ECD-D51D12298431}" type="presOf" srcId="{A4A467EA-8901-4F6B-BB71-77B7EE0A86A0}" destId="{60643ADC-1D7E-49BD-8F2E-5705C48A0B42}" srcOrd="0" destOrd="3" presId="urn:microsoft.com/office/officeart/2005/8/layout/vList5"/>
    <dgm:cxn modelId="{81CD5857-5263-4970-A582-A1D174AA7F5B}" srcId="{38DB266D-8359-416D-BFED-17FAEA8E871B}" destId="{06F9B826-B7B9-4BB7-9FCF-AC104FD30A6D}" srcOrd="1" destOrd="0" parTransId="{9777752A-8526-4926-9228-CA476E2326B0}" sibTransId="{E8F2F677-E215-487C-B8DD-F747D6EEAFF8}"/>
    <dgm:cxn modelId="{62CEB877-5022-4D9D-8625-98C345C6A1CB}" srcId="{D6D67862-AA58-4E02-AE24-D323C65FDF91}" destId="{54F36B8D-F5F4-4F02-A60B-EE7DCAB547FC}" srcOrd="0" destOrd="0" parTransId="{403C97F4-5015-4692-9A52-ABFC5431ABE0}" sibTransId="{E0360171-261C-4A53-B428-42905D82EE93}"/>
    <dgm:cxn modelId="{B5530D81-BD73-4829-96CC-E9C2AF19AF0D}" srcId="{6F9963A9-D27F-44D5-88B3-116EC0C38FCD}" destId="{A4A467EA-8901-4F6B-BB71-77B7EE0A86A0}" srcOrd="3" destOrd="0" parTransId="{C971F096-0DA8-4193-AE9A-B659D902080F}" sibTransId="{263CC7BE-7721-4E49-9747-363C9A754316}"/>
    <dgm:cxn modelId="{77553B8F-165E-4C87-B046-8664AB88A97D}" type="presOf" srcId="{44EEA618-98B7-4BD1-9233-53C408175779}" destId="{707A6603-6A8C-4095-9175-04F012A8C9E9}" srcOrd="0" destOrd="0" presId="urn:microsoft.com/office/officeart/2005/8/layout/vList5"/>
    <dgm:cxn modelId="{9A9E3A96-25D9-4F10-B017-5E60B02D94EA}" srcId="{38DB266D-8359-416D-BFED-17FAEA8E871B}" destId="{E2EBF7BC-E4CE-4B41-9E04-57A1EB0BAF7E}" srcOrd="0" destOrd="0" parTransId="{94395B9B-5B20-4D70-B4E8-20EFD716D8D6}" sibTransId="{5C3C4527-03EB-4874-8E70-7DF7EE7CE827}"/>
    <dgm:cxn modelId="{970BF496-E4BF-485A-BC40-BFE3BAAEF7E2}" srcId="{0E6C1C04-9E39-4A43-94CE-7E1358C97858}" destId="{44EEA618-98B7-4BD1-9233-53C408175779}" srcOrd="0" destOrd="0" parTransId="{9A2B24AC-0383-4203-8C25-CC0D22CAC8A7}" sibTransId="{D9E7EC40-CD2B-4636-A87E-66EB11398393}"/>
    <dgm:cxn modelId="{B539AD9D-788B-4A2D-A59F-CECE26F68A95}" type="presOf" srcId="{54F36B8D-F5F4-4F02-A60B-EE7DCAB547FC}" destId="{83058981-F7B5-4757-A871-3CC9438B91D8}" srcOrd="0" destOrd="0" presId="urn:microsoft.com/office/officeart/2005/8/layout/vList5"/>
    <dgm:cxn modelId="{DBA1D69F-94C1-491E-B063-0C38350FF614}" srcId="{6F9963A9-D27F-44D5-88B3-116EC0C38FCD}" destId="{83623DCF-B282-4C15-8809-00B37E5711C2}" srcOrd="1" destOrd="0" parTransId="{65CD3846-8B6D-4096-BA42-8F674FC57FF1}" sibTransId="{775F9510-EA96-41DF-B68B-7CE860EF42E1}"/>
    <dgm:cxn modelId="{64E71AA7-F7B7-4513-93F8-69B1F31F41B1}" srcId="{38DB266D-8359-416D-BFED-17FAEA8E871B}" destId="{6080D74A-10EB-46BD-9C16-3422FC24A926}" srcOrd="2" destOrd="0" parTransId="{47815591-40BE-4967-8DB9-FD03C1ABB8A8}" sibTransId="{81CCFEA5-C940-42F6-B7E8-95F9DA308581}"/>
    <dgm:cxn modelId="{050BF5AA-B5F6-4B43-BA84-6410DF8035D2}" type="presOf" srcId="{E2EBF7BC-E4CE-4B41-9E04-57A1EB0BAF7E}" destId="{6B705CB6-5851-4FB4-BD97-E77D794E36E5}" srcOrd="0" destOrd="0" presId="urn:microsoft.com/office/officeart/2005/8/layout/vList5"/>
    <dgm:cxn modelId="{0F429FB8-A1E9-4A6E-ABD8-124963448FB6}" srcId="{6F9963A9-D27F-44D5-88B3-116EC0C38FCD}" destId="{D7B31C67-C62F-41DF-8664-C18EF7768343}" srcOrd="0" destOrd="0" parTransId="{DB0C4E56-3910-47E0-A7DD-ED5C47205FFC}" sibTransId="{F1601EA9-C25B-4E34-B092-DBCC60757F5D}"/>
    <dgm:cxn modelId="{DDE478BE-4827-407D-8776-F3276BE281BE}" type="presOf" srcId="{83623DCF-B282-4C15-8809-00B37E5711C2}" destId="{60643ADC-1D7E-49BD-8F2E-5705C48A0B42}" srcOrd="0" destOrd="1" presId="urn:microsoft.com/office/officeart/2005/8/layout/vList5"/>
    <dgm:cxn modelId="{15EC93CA-B6C7-471F-8FE1-D9A7998FB2EC}" type="presOf" srcId="{0070BCE5-95F7-4712-9C27-9F8F3F1CBDDD}" destId="{83058981-F7B5-4757-A871-3CC9438B91D8}" srcOrd="0" destOrd="1" presId="urn:microsoft.com/office/officeart/2005/8/layout/vList5"/>
    <dgm:cxn modelId="{057772D4-514B-4A34-AE6D-EE458DB1CD36}" type="presOf" srcId="{6080D74A-10EB-46BD-9C16-3422FC24A926}" destId="{6B705CB6-5851-4FB4-BD97-E77D794E36E5}" srcOrd="0" destOrd="2" presId="urn:microsoft.com/office/officeart/2005/8/layout/vList5"/>
    <dgm:cxn modelId="{51F782D9-B513-489C-994A-A8FBAA15DCCC}" type="presOf" srcId="{B2777750-6884-4121-B2A2-203CF48C5084}" destId="{60643ADC-1D7E-49BD-8F2E-5705C48A0B42}" srcOrd="0" destOrd="2" presId="urn:microsoft.com/office/officeart/2005/8/layout/vList5"/>
    <dgm:cxn modelId="{2B4A94DB-68CE-4433-8D53-2BB981FFC147}" type="presOf" srcId="{6F9963A9-D27F-44D5-88B3-116EC0C38FCD}" destId="{D01864BE-A12D-49C0-AF7F-78330E6E7ADA}" srcOrd="0" destOrd="0" presId="urn:microsoft.com/office/officeart/2005/8/layout/vList5"/>
    <dgm:cxn modelId="{C8437DDF-7A49-48AA-A988-FA6D54ACB09F}" type="presOf" srcId="{43E4A16C-2DCC-48E3-B71C-1F6C71AD0466}" destId="{22C77893-0241-4032-82C0-8750C8E470AD}" srcOrd="0" destOrd="0" presId="urn:microsoft.com/office/officeart/2005/8/layout/vList5"/>
    <dgm:cxn modelId="{0481BCF8-42E1-419C-804D-034AE5AAAC0C}" srcId="{43E4A16C-2DCC-48E3-B71C-1F6C71AD0466}" destId="{38DB266D-8359-416D-BFED-17FAEA8E871B}" srcOrd="2" destOrd="0" parTransId="{B7FC3F1F-A52B-440D-8D41-3C23C91B4EF0}" sibTransId="{B4884A8C-F648-48BC-A4EE-BB7BA5A58992}"/>
    <dgm:cxn modelId="{0A90C6E6-695C-4CA8-9DA6-308D605E77EC}" type="presParOf" srcId="{22C77893-0241-4032-82C0-8750C8E470AD}" destId="{81DF832C-B8B0-489D-A378-32FA3471EDD1}" srcOrd="0" destOrd="0" presId="urn:microsoft.com/office/officeart/2005/8/layout/vList5"/>
    <dgm:cxn modelId="{D9A20A4D-358F-4816-9004-4ACD09E6D954}" type="presParOf" srcId="{81DF832C-B8B0-489D-A378-32FA3471EDD1}" destId="{18B3E1D4-A0A3-4852-91D1-D1F07CF4715C}" srcOrd="0" destOrd="0" presId="urn:microsoft.com/office/officeart/2005/8/layout/vList5"/>
    <dgm:cxn modelId="{D3ED123C-6150-49FA-9E31-B97FBABA6AFE}" type="presParOf" srcId="{81DF832C-B8B0-489D-A378-32FA3471EDD1}" destId="{83058981-F7B5-4757-A871-3CC9438B91D8}" srcOrd="1" destOrd="0" presId="urn:microsoft.com/office/officeart/2005/8/layout/vList5"/>
    <dgm:cxn modelId="{2D62A6F0-A5B0-4341-A0A7-215692FD9C7D}" type="presParOf" srcId="{22C77893-0241-4032-82C0-8750C8E470AD}" destId="{41096409-224F-4862-957B-3D844ADC3423}" srcOrd="1" destOrd="0" presId="urn:microsoft.com/office/officeart/2005/8/layout/vList5"/>
    <dgm:cxn modelId="{F12A3ADE-0E06-4E80-960B-4D68C6727C8C}" type="presParOf" srcId="{22C77893-0241-4032-82C0-8750C8E470AD}" destId="{FD339EBC-ABBE-4A32-BEF7-AD792E76197C}" srcOrd="2" destOrd="0" presId="urn:microsoft.com/office/officeart/2005/8/layout/vList5"/>
    <dgm:cxn modelId="{0B0FD509-D1BE-47D3-A590-2BFA871766B2}" type="presParOf" srcId="{FD339EBC-ABBE-4A32-BEF7-AD792E76197C}" destId="{D01864BE-A12D-49C0-AF7F-78330E6E7ADA}" srcOrd="0" destOrd="0" presId="urn:microsoft.com/office/officeart/2005/8/layout/vList5"/>
    <dgm:cxn modelId="{35190568-3011-4CE2-9342-622F1710A7F0}" type="presParOf" srcId="{FD339EBC-ABBE-4A32-BEF7-AD792E76197C}" destId="{60643ADC-1D7E-49BD-8F2E-5705C48A0B42}" srcOrd="1" destOrd="0" presId="urn:microsoft.com/office/officeart/2005/8/layout/vList5"/>
    <dgm:cxn modelId="{F1BA17C4-32C5-4832-AA97-28A2E2F7E013}" type="presParOf" srcId="{22C77893-0241-4032-82C0-8750C8E470AD}" destId="{6F9A8A7F-94B4-4EC4-8F6B-99C8847EE8D8}" srcOrd="3" destOrd="0" presId="urn:microsoft.com/office/officeart/2005/8/layout/vList5"/>
    <dgm:cxn modelId="{19753271-FE4D-41D3-8EA3-78E459ED8D9C}" type="presParOf" srcId="{22C77893-0241-4032-82C0-8750C8E470AD}" destId="{E4C2C82A-FDA6-4031-A712-AC2F91B634AA}" srcOrd="4" destOrd="0" presId="urn:microsoft.com/office/officeart/2005/8/layout/vList5"/>
    <dgm:cxn modelId="{6EB103C6-5223-431C-ADBA-4559CB571B86}" type="presParOf" srcId="{E4C2C82A-FDA6-4031-A712-AC2F91B634AA}" destId="{410E068B-2A0D-40A0-BDF1-30E5D28D80C5}" srcOrd="0" destOrd="0" presId="urn:microsoft.com/office/officeart/2005/8/layout/vList5"/>
    <dgm:cxn modelId="{A1929079-41BF-4C82-9DE7-2FA26F8058BE}" type="presParOf" srcId="{E4C2C82A-FDA6-4031-A712-AC2F91B634AA}" destId="{6B705CB6-5851-4FB4-BD97-E77D794E36E5}" srcOrd="1" destOrd="0" presId="urn:microsoft.com/office/officeart/2005/8/layout/vList5"/>
    <dgm:cxn modelId="{65E928D7-0340-4A93-89AB-81D017CB2015}" type="presParOf" srcId="{22C77893-0241-4032-82C0-8750C8E470AD}" destId="{783043FD-775A-4B02-9885-71598CD335D5}" srcOrd="5" destOrd="0" presId="urn:microsoft.com/office/officeart/2005/8/layout/vList5"/>
    <dgm:cxn modelId="{AE206B99-890D-4647-949A-6390D7628B9A}" type="presParOf" srcId="{22C77893-0241-4032-82C0-8750C8E470AD}" destId="{33B0ACAE-B3D6-4C33-B001-4EB7E8F55AAD}" srcOrd="6" destOrd="0" presId="urn:microsoft.com/office/officeart/2005/8/layout/vList5"/>
    <dgm:cxn modelId="{98B21E77-CD6A-411D-BD6F-401ADA7E5D76}" type="presParOf" srcId="{33B0ACAE-B3D6-4C33-B001-4EB7E8F55AAD}" destId="{D441137B-D33D-42A2-BDAF-669D9B871946}" srcOrd="0" destOrd="0" presId="urn:microsoft.com/office/officeart/2005/8/layout/vList5"/>
    <dgm:cxn modelId="{675B5B0A-41A6-44DF-9EAE-7B42D9A34FD2}" type="presParOf" srcId="{33B0ACAE-B3D6-4C33-B001-4EB7E8F55AAD}" destId="{707A6603-6A8C-4095-9175-04F012A8C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283E53-5E5E-4B6A-99D4-DDBCB7747C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F9331E-C9CB-4C3C-B898-0728FDD54B3E}">
      <dgm:prSet phldrT="[Text]"/>
      <dgm:spPr/>
      <dgm:t>
        <a:bodyPr/>
        <a:lstStyle/>
        <a:p>
          <a:r>
            <a:rPr lang="en-GB" altLang="en-US" dirty="0"/>
            <a:t>Information giving</a:t>
          </a:r>
          <a:endParaRPr lang="en-GB" dirty="0"/>
        </a:p>
      </dgm:t>
    </dgm:pt>
    <dgm:pt modelId="{3F03A1BA-B355-4D16-BDD8-96E7FC68C840}" type="parTrans" cxnId="{8502812D-AA35-4476-81EC-E942109FB89A}">
      <dgm:prSet/>
      <dgm:spPr/>
      <dgm:t>
        <a:bodyPr/>
        <a:lstStyle/>
        <a:p>
          <a:endParaRPr lang="en-GB"/>
        </a:p>
      </dgm:t>
    </dgm:pt>
    <dgm:pt modelId="{787068B7-1635-4C1A-B716-436446780E8A}" type="sibTrans" cxnId="{8502812D-AA35-4476-81EC-E942109FB89A}">
      <dgm:prSet/>
      <dgm:spPr/>
      <dgm:t>
        <a:bodyPr/>
        <a:lstStyle/>
        <a:p>
          <a:endParaRPr lang="en-GB"/>
        </a:p>
      </dgm:t>
    </dgm:pt>
    <dgm:pt modelId="{060B49F3-0914-4AE2-831B-870AE5AABD4B}">
      <dgm:prSet phldrT="[Text]"/>
      <dgm:spPr/>
      <dgm:t>
        <a:bodyPr/>
        <a:lstStyle/>
        <a:p>
          <a:r>
            <a:rPr lang="en-GB" altLang="en-US" dirty="0"/>
            <a:t>Co regulation of emotions</a:t>
          </a:r>
          <a:endParaRPr lang="en-GB" dirty="0"/>
        </a:p>
      </dgm:t>
    </dgm:pt>
    <dgm:pt modelId="{F544265D-0B20-4FB2-ADC1-BE30DD46BAD7}" type="parTrans" cxnId="{4AD2F956-3B64-4265-B6D3-7594D8E5CBA2}">
      <dgm:prSet/>
      <dgm:spPr/>
      <dgm:t>
        <a:bodyPr/>
        <a:lstStyle/>
        <a:p>
          <a:endParaRPr lang="en-GB"/>
        </a:p>
      </dgm:t>
    </dgm:pt>
    <dgm:pt modelId="{7352BA2C-E66F-4288-8E6E-423145109554}" type="sibTrans" cxnId="{4AD2F956-3B64-4265-B6D3-7594D8E5CBA2}">
      <dgm:prSet/>
      <dgm:spPr/>
      <dgm:t>
        <a:bodyPr/>
        <a:lstStyle/>
        <a:p>
          <a:endParaRPr lang="en-GB"/>
        </a:p>
      </dgm:t>
    </dgm:pt>
    <dgm:pt modelId="{72CDD2F3-3D14-4D25-8B99-604F781016DD}">
      <dgm:prSet phldrT="[Text]"/>
      <dgm:spPr/>
      <dgm:t>
        <a:bodyPr/>
        <a:lstStyle/>
        <a:p>
          <a:r>
            <a:rPr lang="en-GB" altLang="en-US" dirty="0"/>
            <a:t>Limit setting, discipline with empathy</a:t>
          </a:r>
          <a:endParaRPr lang="en-GB" dirty="0"/>
        </a:p>
      </dgm:t>
    </dgm:pt>
    <dgm:pt modelId="{666D046F-1E49-4040-8C14-B4F765568AE6}" type="parTrans" cxnId="{624BDA72-DE69-41F4-9D97-06703A166B15}">
      <dgm:prSet/>
      <dgm:spPr/>
      <dgm:t>
        <a:bodyPr/>
        <a:lstStyle/>
        <a:p>
          <a:endParaRPr lang="en-GB"/>
        </a:p>
      </dgm:t>
    </dgm:pt>
    <dgm:pt modelId="{F947A49D-1C09-4607-8175-F866C123C6F1}" type="sibTrans" cxnId="{624BDA72-DE69-41F4-9D97-06703A166B15}">
      <dgm:prSet/>
      <dgm:spPr/>
      <dgm:t>
        <a:bodyPr/>
        <a:lstStyle/>
        <a:p>
          <a:endParaRPr lang="en-GB"/>
        </a:p>
      </dgm:t>
    </dgm:pt>
    <dgm:pt modelId="{AAA28565-B2C1-461A-97EE-DCFE4197588D}">
      <dgm:prSet phldrT="[Text]"/>
      <dgm:spPr/>
      <dgm:t>
        <a:bodyPr/>
        <a:lstStyle/>
        <a:p>
          <a:r>
            <a:rPr lang="en-GB" altLang="en-US" dirty="0"/>
            <a:t>Claiming behaviours</a:t>
          </a:r>
          <a:endParaRPr lang="en-GB" dirty="0"/>
        </a:p>
      </dgm:t>
    </dgm:pt>
    <dgm:pt modelId="{F7A561F0-DFE2-413F-ABAF-BFCF88C77662}" type="parTrans" cxnId="{5DB2D3AC-C25D-4EC6-8091-E565165F5B7A}">
      <dgm:prSet/>
      <dgm:spPr/>
      <dgm:t>
        <a:bodyPr/>
        <a:lstStyle/>
        <a:p>
          <a:endParaRPr lang="en-GB"/>
        </a:p>
      </dgm:t>
    </dgm:pt>
    <dgm:pt modelId="{6448E334-657B-49A9-AFE3-6E1751B7FD6B}" type="sibTrans" cxnId="{5DB2D3AC-C25D-4EC6-8091-E565165F5B7A}">
      <dgm:prSet/>
      <dgm:spPr/>
      <dgm:t>
        <a:bodyPr/>
        <a:lstStyle/>
        <a:p>
          <a:endParaRPr lang="en-GB"/>
        </a:p>
      </dgm:t>
    </dgm:pt>
    <dgm:pt modelId="{DB4184CF-55F6-435D-9D80-9DEE71D538C0}">
      <dgm:prSet phldrT="[Text]"/>
      <dgm:spPr/>
      <dgm:t>
        <a:bodyPr/>
        <a:lstStyle/>
        <a:p>
          <a:r>
            <a:rPr lang="en-GB" altLang="en-US" dirty="0"/>
            <a:t>Help child build narrative about their experiences</a:t>
          </a:r>
          <a:endParaRPr lang="en-GB" dirty="0"/>
        </a:p>
      </dgm:t>
    </dgm:pt>
    <dgm:pt modelId="{CA14D0DD-2CD9-4D45-B50D-45FCD1D4D961}" type="parTrans" cxnId="{7F837B6F-63A4-4415-9A3E-A741F8B80A75}">
      <dgm:prSet/>
      <dgm:spPr/>
      <dgm:t>
        <a:bodyPr/>
        <a:lstStyle/>
        <a:p>
          <a:endParaRPr lang="en-GB"/>
        </a:p>
      </dgm:t>
    </dgm:pt>
    <dgm:pt modelId="{1EB23BEB-52DD-4527-A638-7151B54EDF1B}" type="sibTrans" cxnId="{7F837B6F-63A4-4415-9A3E-A741F8B80A75}">
      <dgm:prSet/>
      <dgm:spPr/>
      <dgm:t>
        <a:bodyPr/>
        <a:lstStyle/>
        <a:p>
          <a:endParaRPr lang="en-GB"/>
        </a:p>
      </dgm:t>
    </dgm:pt>
    <dgm:pt modelId="{E91C3EA8-1033-45A3-A06B-5BDCAA2B873E}">
      <dgm:prSet phldrT="[Text]"/>
      <dgm:spPr/>
      <dgm:t>
        <a:bodyPr/>
        <a:lstStyle/>
        <a:p>
          <a:r>
            <a:rPr lang="en-GB" altLang="en-US" dirty="0"/>
            <a:t>Carer coping and self care</a:t>
          </a:r>
          <a:endParaRPr lang="en-GB" dirty="0"/>
        </a:p>
      </dgm:t>
    </dgm:pt>
    <dgm:pt modelId="{9B8E864F-4DC0-40A7-9675-700FB62A57E1}" type="parTrans" cxnId="{BAA7EE4E-10E0-4DE6-B63B-46E8FBEBD0D6}">
      <dgm:prSet/>
      <dgm:spPr/>
    </dgm:pt>
    <dgm:pt modelId="{6E801608-E40E-44F0-BD91-43D54E561996}" type="sibTrans" cxnId="{BAA7EE4E-10E0-4DE6-B63B-46E8FBEBD0D6}">
      <dgm:prSet/>
      <dgm:spPr/>
    </dgm:pt>
    <dgm:pt modelId="{F6B9A49B-4463-483E-8296-63D2C0C2992D}" type="pres">
      <dgm:prSet presAssocID="{0B283E53-5E5E-4B6A-99D4-DDBCB7747CB3}" presName="diagram" presStyleCnt="0">
        <dgm:presLayoutVars>
          <dgm:dir/>
          <dgm:resizeHandles val="exact"/>
        </dgm:presLayoutVars>
      </dgm:prSet>
      <dgm:spPr/>
    </dgm:pt>
    <dgm:pt modelId="{03470F05-7E57-49C6-A713-E61769A60602}" type="pres">
      <dgm:prSet presAssocID="{00F9331E-C9CB-4C3C-B898-0728FDD54B3E}" presName="node" presStyleLbl="node1" presStyleIdx="0" presStyleCnt="6">
        <dgm:presLayoutVars>
          <dgm:bulletEnabled val="1"/>
        </dgm:presLayoutVars>
      </dgm:prSet>
      <dgm:spPr/>
    </dgm:pt>
    <dgm:pt modelId="{3CBE2158-E260-4250-9EBF-8DFB504FC76D}" type="pres">
      <dgm:prSet presAssocID="{787068B7-1635-4C1A-B716-436446780E8A}" presName="sibTrans" presStyleCnt="0"/>
      <dgm:spPr/>
    </dgm:pt>
    <dgm:pt modelId="{2BEFB961-102F-4196-A121-CDF486B998DA}" type="pres">
      <dgm:prSet presAssocID="{060B49F3-0914-4AE2-831B-870AE5AABD4B}" presName="node" presStyleLbl="node1" presStyleIdx="1" presStyleCnt="6">
        <dgm:presLayoutVars>
          <dgm:bulletEnabled val="1"/>
        </dgm:presLayoutVars>
      </dgm:prSet>
      <dgm:spPr/>
    </dgm:pt>
    <dgm:pt modelId="{851F0535-01FF-44A9-9203-4DC3DCC05B9A}" type="pres">
      <dgm:prSet presAssocID="{7352BA2C-E66F-4288-8E6E-423145109554}" presName="sibTrans" presStyleCnt="0"/>
      <dgm:spPr/>
    </dgm:pt>
    <dgm:pt modelId="{8D9BC2C8-467C-43F4-85A6-DFE7562735F2}" type="pres">
      <dgm:prSet presAssocID="{72CDD2F3-3D14-4D25-8B99-604F781016DD}" presName="node" presStyleLbl="node1" presStyleIdx="2" presStyleCnt="6">
        <dgm:presLayoutVars>
          <dgm:bulletEnabled val="1"/>
        </dgm:presLayoutVars>
      </dgm:prSet>
      <dgm:spPr/>
    </dgm:pt>
    <dgm:pt modelId="{A963456C-2F3E-4AD8-952F-1B16BCE60331}" type="pres">
      <dgm:prSet presAssocID="{F947A49D-1C09-4607-8175-F866C123C6F1}" presName="sibTrans" presStyleCnt="0"/>
      <dgm:spPr/>
    </dgm:pt>
    <dgm:pt modelId="{CA172DB8-4654-4628-B468-2254B447DAEC}" type="pres">
      <dgm:prSet presAssocID="{AAA28565-B2C1-461A-97EE-DCFE4197588D}" presName="node" presStyleLbl="node1" presStyleIdx="3" presStyleCnt="6">
        <dgm:presLayoutVars>
          <dgm:bulletEnabled val="1"/>
        </dgm:presLayoutVars>
      </dgm:prSet>
      <dgm:spPr/>
    </dgm:pt>
    <dgm:pt modelId="{AC43C284-3762-4D8A-84B0-8289F52A4583}" type="pres">
      <dgm:prSet presAssocID="{6448E334-657B-49A9-AFE3-6E1751B7FD6B}" presName="sibTrans" presStyleCnt="0"/>
      <dgm:spPr/>
    </dgm:pt>
    <dgm:pt modelId="{632F0FE6-2EDD-45CE-9038-EF3DC47A1C4F}" type="pres">
      <dgm:prSet presAssocID="{DB4184CF-55F6-435D-9D80-9DEE71D538C0}" presName="node" presStyleLbl="node1" presStyleIdx="4" presStyleCnt="6">
        <dgm:presLayoutVars>
          <dgm:bulletEnabled val="1"/>
        </dgm:presLayoutVars>
      </dgm:prSet>
      <dgm:spPr/>
    </dgm:pt>
    <dgm:pt modelId="{3F2DC7C5-C8D9-43DA-B202-D9F2C8ECFF1D}" type="pres">
      <dgm:prSet presAssocID="{1EB23BEB-52DD-4527-A638-7151B54EDF1B}" presName="sibTrans" presStyleCnt="0"/>
      <dgm:spPr/>
    </dgm:pt>
    <dgm:pt modelId="{EFB95166-B915-4826-9B61-5CC32B35AE7E}" type="pres">
      <dgm:prSet presAssocID="{E91C3EA8-1033-45A3-A06B-5BDCAA2B873E}" presName="node" presStyleLbl="node1" presStyleIdx="5" presStyleCnt="6">
        <dgm:presLayoutVars>
          <dgm:bulletEnabled val="1"/>
        </dgm:presLayoutVars>
      </dgm:prSet>
      <dgm:spPr/>
    </dgm:pt>
  </dgm:ptLst>
  <dgm:cxnLst>
    <dgm:cxn modelId="{BD78B205-26A0-41B1-BD2A-DEA484427AC8}" type="presOf" srcId="{AAA28565-B2C1-461A-97EE-DCFE4197588D}" destId="{CA172DB8-4654-4628-B468-2254B447DAEC}" srcOrd="0" destOrd="0" presId="urn:microsoft.com/office/officeart/2005/8/layout/default"/>
    <dgm:cxn modelId="{11F1D110-14D1-434E-8D1B-DC83BD0A27FA}" type="presOf" srcId="{0B283E53-5E5E-4B6A-99D4-DDBCB7747CB3}" destId="{F6B9A49B-4463-483E-8296-63D2C0C2992D}" srcOrd="0" destOrd="0" presId="urn:microsoft.com/office/officeart/2005/8/layout/default"/>
    <dgm:cxn modelId="{966ECC22-DFAF-426C-8E99-A2A54895A4A8}" type="presOf" srcId="{060B49F3-0914-4AE2-831B-870AE5AABD4B}" destId="{2BEFB961-102F-4196-A121-CDF486B998DA}" srcOrd="0" destOrd="0" presId="urn:microsoft.com/office/officeart/2005/8/layout/default"/>
    <dgm:cxn modelId="{5346F524-71DC-4C0A-9916-8289CAA7BA86}" type="presOf" srcId="{DB4184CF-55F6-435D-9D80-9DEE71D538C0}" destId="{632F0FE6-2EDD-45CE-9038-EF3DC47A1C4F}" srcOrd="0" destOrd="0" presId="urn:microsoft.com/office/officeart/2005/8/layout/default"/>
    <dgm:cxn modelId="{8502812D-AA35-4476-81EC-E942109FB89A}" srcId="{0B283E53-5E5E-4B6A-99D4-DDBCB7747CB3}" destId="{00F9331E-C9CB-4C3C-B898-0728FDD54B3E}" srcOrd="0" destOrd="0" parTransId="{3F03A1BA-B355-4D16-BDD8-96E7FC68C840}" sibTransId="{787068B7-1635-4C1A-B716-436446780E8A}"/>
    <dgm:cxn modelId="{BAA7EE4E-10E0-4DE6-B63B-46E8FBEBD0D6}" srcId="{0B283E53-5E5E-4B6A-99D4-DDBCB7747CB3}" destId="{E91C3EA8-1033-45A3-A06B-5BDCAA2B873E}" srcOrd="5" destOrd="0" parTransId="{9B8E864F-4DC0-40A7-9675-700FB62A57E1}" sibTransId="{6E801608-E40E-44F0-BD91-43D54E561996}"/>
    <dgm:cxn modelId="{7F837B6F-63A4-4415-9A3E-A741F8B80A75}" srcId="{0B283E53-5E5E-4B6A-99D4-DDBCB7747CB3}" destId="{DB4184CF-55F6-435D-9D80-9DEE71D538C0}" srcOrd="4" destOrd="0" parTransId="{CA14D0DD-2CD9-4D45-B50D-45FCD1D4D961}" sibTransId="{1EB23BEB-52DD-4527-A638-7151B54EDF1B}"/>
    <dgm:cxn modelId="{FA716850-364E-4C8B-B1A0-962E6ABA70A0}" type="presOf" srcId="{E91C3EA8-1033-45A3-A06B-5BDCAA2B873E}" destId="{EFB95166-B915-4826-9B61-5CC32B35AE7E}" srcOrd="0" destOrd="0" presId="urn:microsoft.com/office/officeart/2005/8/layout/default"/>
    <dgm:cxn modelId="{624BDA72-DE69-41F4-9D97-06703A166B15}" srcId="{0B283E53-5E5E-4B6A-99D4-DDBCB7747CB3}" destId="{72CDD2F3-3D14-4D25-8B99-604F781016DD}" srcOrd="2" destOrd="0" parTransId="{666D046F-1E49-4040-8C14-B4F765568AE6}" sibTransId="{F947A49D-1C09-4607-8175-F866C123C6F1}"/>
    <dgm:cxn modelId="{B2A57973-9619-4134-8757-CD2204B36FB3}" type="presOf" srcId="{72CDD2F3-3D14-4D25-8B99-604F781016DD}" destId="{8D9BC2C8-467C-43F4-85A6-DFE7562735F2}" srcOrd="0" destOrd="0" presId="urn:microsoft.com/office/officeart/2005/8/layout/default"/>
    <dgm:cxn modelId="{4AD2F956-3B64-4265-B6D3-7594D8E5CBA2}" srcId="{0B283E53-5E5E-4B6A-99D4-DDBCB7747CB3}" destId="{060B49F3-0914-4AE2-831B-870AE5AABD4B}" srcOrd="1" destOrd="0" parTransId="{F544265D-0B20-4FB2-ADC1-BE30DD46BAD7}" sibTransId="{7352BA2C-E66F-4288-8E6E-423145109554}"/>
    <dgm:cxn modelId="{5DB2D3AC-C25D-4EC6-8091-E565165F5B7A}" srcId="{0B283E53-5E5E-4B6A-99D4-DDBCB7747CB3}" destId="{AAA28565-B2C1-461A-97EE-DCFE4197588D}" srcOrd="3" destOrd="0" parTransId="{F7A561F0-DFE2-413F-ABAF-BFCF88C77662}" sibTransId="{6448E334-657B-49A9-AFE3-6E1751B7FD6B}"/>
    <dgm:cxn modelId="{BBC82DB8-4915-4BF4-AF43-26D5ABE3F645}" type="presOf" srcId="{00F9331E-C9CB-4C3C-B898-0728FDD54B3E}" destId="{03470F05-7E57-49C6-A713-E61769A60602}" srcOrd="0" destOrd="0" presId="urn:microsoft.com/office/officeart/2005/8/layout/default"/>
    <dgm:cxn modelId="{7F7378BA-3AE1-4711-8246-8533B5E1CA18}" type="presParOf" srcId="{F6B9A49B-4463-483E-8296-63D2C0C2992D}" destId="{03470F05-7E57-49C6-A713-E61769A60602}" srcOrd="0" destOrd="0" presId="urn:microsoft.com/office/officeart/2005/8/layout/default"/>
    <dgm:cxn modelId="{F10B3F0B-D528-4CE3-827B-8EB9FABD1AD8}" type="presParOf" srcId="{F6B9A49B-4463-483E-8296-63D2C0C2992D}" destId="{3CBE2158-E260-4250-9EBF-8DFB504FC76D}" srcOrd="1" destOrd="0" presId="urn:microsoft.com/office/officeart/2005/8/layout/default"/>
    <dgm:cxn modelId="{D6292104-5208-4B25-A75E-E735D53E9608}" type="presParOf" srcId="{F6B9A49B-4463-483E-8296-63D2C0C2992D}" destId="{2BEFB961-102F-4196-A121-CDF486B998DA}" srcOrd="2" destOrd="0" presId="urn:microsoft.com/office/officeart/2005/8/layout/default"/>
    <dgm:cxn modelId="{6229B2EA-9822-4463-A040-DBAFA93A79C1}" type="presParOf" srcId="{F6B9A49B-4463-483E-8296-63D2C0C2992D}" destId="{851F0535-01FF-44A9-9203-4DC3DCC05B9A}" srcOrd="3" destOrd="0" presId="urn:microsoft.com/office/officeart/2005/8/layout/default"/>
    <dgm:cxn modelId="{4F678D44-9FD4-4943-931A-802760E4D775}" type="presParOf" srcId="{F6B9A49B-4463-483E-8296-63D2C0C2992D}" destId="{8D9BC2C8-467C-43F4-85A6-DFE7562735F2}" srcOrd="4" destOrd="0" presId="urn:microsoft.com/office/officeart/2005/8/layout/default"/>
    <dgm:cxn modelId="{D6FD9696-59D1-4F17-A574-149E4B31A904}" type="presParOf" srcId="{F6B9A49B-4463-483E-8296-63D2C0C2992D}" destId="{A963456C-2F3E-4AD8-952F-1B16BCE60331}" srcOrd="5" destOrd="0" presId="urn:microsoft.com/office/officeart/2005/8/layout/default"/>
    <dgm:cxn modelId="{3F3E8E0B-9690-4F64-8DC0-D1D2812FA75A}" type="presParOf" srcId="{F6B9A49B-4463-483E-8296-63D2C0C2992D}" destId="{CA172DB8-4654-4628-B468-2254B447DAEC}" srcOrd="6" destOrd="0" presId="urn:microsoft.com/office/officeart/2005/8/layout/default"/>
    <dgm:cxn modelId="{6B5E9314-D64E-430F-85DE-2BB2D55442C7}" type="presParOf" srcId="{F6B9A49B-4463-483E-8296-63D2C0C2992D}" destId="{AC43C284-3762-4D8A-84B0-8289F52A4583}" srcOrd="7" destOrd="0" presId="urn:microsoft.com/office/officeart/2005/8/layout/default"/>
    <dgm:cxn modelId="{061F516E-BA58-422F-88FE-84523D5D8E43}" type="presParOf" srcId="{F6B9A49B-4463-483E-8296-63D2C0C2992D}" destId="{632F0FE6-2EDD-45CE-9038-EF3DC47A1C4F}" srcOrd="8" destOrd="0" presId="urn:microsoft.com/office/officeart/2005/8/layout/default"/>
    <dgm:cxn modelId="{8BF4B46C-5A1F-4786-9052-207240C9E1F3}" type="presParOf" srcId="{F6B9A49B-4463-483E-8296-63D2C0C2992D}" destId="{3F2DC7C5-C8D9-43DA-B202-D9F2C8ECFF1D}" srcOrd="9" destOrd="0" presId="urn:microsoft.com/office/officeart/2005/8/layout/default"/>
    <dgm:cxn modelId="{6226AAFF-A7FF-4F82-AAD0-D939707DE9EF}" type="presParOf" srcId="{F6B9A49B-4463-483E-8296-63D2C0C2992D}" destId="{EFB95166-B915-4826-9B61-5CC32B35AE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1930A7-1047-41D2-A835-D5E05C7F082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1E5178-CAA6-407F-9C2C-ABB931896E12}">
      <dgm:prSet phldrT="[Text]"/>
      <dgm:spPr/>
      <dgm:t>
        <a:bodyPr/>
        <a:lstStyle/>
        <a:p>
          <a:r>
            <a:rPr lang="en-GB" altLang="en-US" dirty="0"/>
            <a:t>Managing extreme behaviours</a:t>
          </a:r>
          <a:endParaRPr lang="en-GB" dirty="0"/>
        </a:p>
      </dgm:t>
    </dgm:pt>
    <dgm:pt modelId="{BE462324-D3C3-4DB0-B326-03E2F548B8A4}" type="parTrans" cxnId="{441022AE-13E0-4C86-9007-A6C764003C28}">
      <dgm:prSet/>
      <dgm:spPr/>
      <dgm:t>
        <a:bodyPr/>
        <a:lstStyle/>
        <a:p>
          <a:endParaRPr lang="en-GB"/>
        </a:p>
      </dgm:t>
    </dgm:pt>
    <dgm:pt modelId="{6E1897B4-8113-42A0-97FA-43853B454F2A}" type="sibTrans" cxnId="{441022AE-13E0-4C86-9007-A6C764003C28}">
      <dgm:prSet/>
      <dgm:spPr/>
      <dgm:t>
        <a:bodyPr/>
        <a:lstStyle/>
        <a:p>
          <a:endParaRPr lang="en-GB"/>
        </a:p>
      </dgm:t>
    </dgm:pt>
    <dgm:pt modelId="{72D65673-3460-449A-A081-82E8FB400DCD}">
      <dgm:prSet phldrT="[Text]"/>
      <dgm:spPr/>
      <dgm:t>
        <a:bodyPr/>
        <a:lstStyle/>
        <a:p>
          <a:r>
            <a:rPr lang="en-GB" altLang="en-US" dirty="0"/>
            <a:t>Maintaining positivity</a:t>
          </a:r>
          <a:endParaRPr lang="en-GB" dirty="0"/>
        </a:p>
      </dgm:t>
    </dgm:pt>
    <dgm:pt modelId="{5C34F79C-A419-41BB-8643-511FEC88C176}" type="parTrans" cxnId="{9B1E6D4D-8EFB-402B-9CC1-712CE503EFFA}">
      <dgm:prSet/>
      <dgm:spPr/>
      <dgm:t>
        <a:bodyPr/>
        <a:lstStyle/>
        <a:p>
          <a:endParaRPr lang="en-GB"/>
        </a:p>
      </dgm:t>
    </dgm:pt>
    <dgm:pt modelId="{8A88AAA5-3442-4D37-9E91-38920912095F}" type="sibTrans" cxnId="{9B1E6D4D-8EFB-402B-9CC1-712CE503EFFA}">
      <dgm:prSet/>
      <dgm:spPr/>
      <dgm:t>
        <a:bodyPr/>
        <a:lstStyle/>
        <a:p>
          <a:endParaRPr lang="en-GB"/>
        </a:p>
      </dgm:t>
    </dgm:pt>
    <dgm:pt modelId="{AFD84029-7790-480E-92B5-D4E6358778CB}">
      <dgm:prSet phldrT="[Text]"/>
      <dgm:spPr/>
      <dgm:t>
        <a:bodyPr/>
        <a:lstStyle/>
        <a:p>
          <a:r>
            <a:rPr lang="en-GB" dirty="0"/>
            <a:t>Calm reflective Stance</a:t>
          </a:r>
        </a:p>
      </dgm:t>
    </dgm:pt>
    <dgm:pt modelId="{8321470D-5C8D-4619-B114-AF4B8D6B6437}" type="parTrans" cxnId="{FA849EF9-38B3-4E51-8DD6-2A8A4FAA59C2}">
      <dgm:prSet/>
      <dgm:spPr/>
      <dgm:t>
        <a:bodyPr/>
        <a:lstStyle/>
        <a:p>
          <a:endParaRPr lang="en-GB"/>
        </a:p>
      </dgm:t>
    </dgm:pt>
    <dgm:pt modelId="{F2D2C7B7-4B54-4123-933E-54D2497F240F}" type="sibTrans" cxnId="{FA849EF9-38B3-4E51-8DD6-2A8A4FAA59C2}">
      <dgm:prSet/>
      <dgm:spPr/>
      <dgm:t>
        <a:bodyPr/>
        <a:lstStyle/>
        <a:p>
          <a:endParaRPr lang="en-GB"/>
        </a:p>
      </dgm:t>
    </dgm:pt>
    <dgm:pt modelId="{62C6CF45-1DD3-4BC8-86BF-51808C2A09AD}">
      <dgm:prSet phldrT="[Text]"/>
      <dgm:spPr/>
      <dgm:t>
        <a:bodyPr/>
        <a:lstStyle/>
        <a:p>
          <a:r>
            <a:rPr lang="en-GB" dirty="0"/>
            <a:t>Avoid being drawn into negative cycle</a:t>
          </a:r>
        </a:p>
      </dgm:t>
    </dgm:pt>
    <dgm:pt modelId="{7DA7B296-6734-4AF8-B5F8-2EFCF562EF8B}" type="parTrans" cxnId="{FAD2184F-FA21-4B4F-84B1-3AC97E7A8852}">
      <dgm:prSet/>
      <dgm:spPr/>
      <dgm:t>
        <a:bodyPr/>
        <a:lstStyle/>
        <a:p>
          <a:endParaRPr lang="en-GB"/>
        </a:p>
      </dgm:t>
    </dgm:pt>
    <dgm:pt modelId="{ADA5D86D-93CC-4618-98A1-9AB8502C9BEA}" type="sibTrans" cxnId="{FAD2184F-FA21-4B4F-84B1-3AC97E7A8852}">
      <dgm:prSet/>
      <dgm:spPr/>
      <dgm:t>
        <a:bodyPr/>
        <a:lstStyle/>
        <a:p>
          <a:endParaRPr lang="en-GB"/>
        </a:p>
      </dgm:t>
    </dgm:pt>
    <dgm:pt modelId="{F5BE918D-DC34-4E0B-ABED-DD60124DADE7}">
      <dgm:prSet phldrT="[Text]"/>
      <dgm:spPr/>
      <dgm:t>
        <a:bodyPr/>
        <a:lstStyle/>
        <a:p>
          <a:r>
            <a:rPr lang="en-GB" dirty="0"/>
            <a:t>Need for realistic expectations and flexible approach</a:t>
          </a:r>
        </a:p>
      </dgm:t>
    </dgm:pt>
    <dgm:pt modelId="{8ADC601D-B44E-4440-B99C-CFF82B584DFE}" type="parTrans" cxnId="{1BCE31FD-2617-4210-AAFE-BBFE413BC8C5}">
      <dgm:prSet/>
      <dgm:spPr/>
      <dgm:t>
        <a:bodyPr/>
        <a:lstStyle/>
        <a:p>
          <a:endParaRPr lang="en-GB"/>
        </a:p>
      </dgm:t>
    </dgm:pt>
    <dgm:pt modelId="{B20EECF5-5ABD-4E67-A3E8-03AC7C0877B9}" type="sibTrans" cxnId="{1BCE31FD-2617-4210-AAFE-BBFE413BC8C5}">
      <dgm:prSet/>
      <dgm:spPr/>
      <dgm:t>
        <a:bodyPr/>
        <a:lstStyle/>
        <a:p>
          <a:endParaRPr lang="en-GB"/>
        </a:p>
      </dgm:t>
    </dgm:pt>
    <dgm:pt modelId="{F1306F6B-1011-46F9-B70E-1EF013961A29}" type="pres">
      <dgm:prSet presAssocID="{5E1930A7-1047-41D2-A835-D5E05C7F0821}" presName="cycle" presStyleCnt="0">
        <dgm:presLayoutVars>
          <dgm:dir/>
          <dgm:resizeHandles val="exact"/>
        </dgm:presLayoutVars>
      </dgm:prSet>
      <dgm:spPr/>
    </dgm:pt>
    <dgm:pt modelId="{DB9ECA42-7924-4E38-AD10-C9E12E8826FA}" type="pres">
      <dgm:prSet presAssocID="{081E5178-CAA6-407F-9C2C-ABB931896E12}" presName="node" presStyleLbl="node1" presStyleIdx="0" presStyleCnt="5">
        <dgm:presLayoutVars>
          <dgm:bulletEnabled val="1"/>
        </dgm:presLayoutVars>
      </dgm:prSet>
      <dgm:spPr/>
    </dgm:pt>
    <dgm:pt modelId="{836FA6A0-9C72-4869-A174-052F40D31F3E}" type="pres">
      <dgm:prSet presAssocID="{081E5178-CAA6-407F-9C2C-ABB931896E12}" presName="spNode" presStyleCnt="0"/>
      <dgm:spPr/>
    </dgm:pt>
    <dgm:pt modelId="{3BE0C55C-42E8-4440-99E9-450B09FE4CC1}" type="pres">
      <dgm:prSet presAssocID="{6E1897B4-8113-42A0-97FA-43853B454F2A}" presName="sibTrans" presStyleLbl="sibTrans1D1" presStyleIdx="0" presStyleCnt="5"/>
      <dgm:spPr/>
    </dgm:pt>
    <dgm:pt modelId="{D55ADD8F-7B0F-4FDC-923D-8D0A1547951F}" type="pres">
      <dgm:prSet presAssocID="{72D65673-3460-449A-A081-82E8FB400DCD}" presName="node" presStyleLbl="node1" presStyleIdx="1" presStyleCnt="5">
        <dgm:presLayoutVars>
          <dgm:bulletEnabled val="1"/>
        </dgm:presLayoutVars>
      </dgm:prSet>
      <dgm:spPr/>
    </dgm:pt>
    <dgm:pt modelId="{F9B8D062-99C5-454B-9361-5899ABB3620D}" type="pres">
      <dgm:prSet presAssocID="{72D65673-3460-449A-A081-82E8FB400DCD}" presName="spNode" presStyleCnt="0"/>
      <dgm:spPr/>
    </dgm:pt>
    <dgm:pt modelId="{25794701-9430-4D5E-9203-FA0A0B1EA519}" type="pres">
      <dgm:prSet presAssocID="{8A88AAA5-3442-4D37-9E91-38920912095F}" presName="sibTrans" presStyleLbl="sibTrans1D1" presStyleIdx="1" presStyleCnt="5"/>
      <dgm:spPr/>
    </dgm:pt>
    <dgm:pt modelId="{3FFEE4D3-00A0-4529-8597-6FE4CA28B446}" type="pres">
      <dgm:prSet presAssocID="{AFD84029-7790-480E-92B5-D4E6358778CB}" presName="node" presStyleLbl="node1" presStyleIdx="2" presStyleCnt="5">
        <dgm:presLayoutVars>
          <dgm:bulletEnabled val="1"/>
        </dgm:presLayoutVars>
      </dgm:prSet>
      <dgm:spPr/>
    </dgm:pt>
    <dgm:pt modelId="{566275DE-4764-41F8-825A-9BD5F385D332}" type="pres">
      <dgm:prSet presAssocID="{AFD84029-7790-480E-92B5-D4E6358778CB}" presName="spNode" presStyleCnt="0"/>
      <dgm:spPr/>
    </dgm:pt>
    <dgm:pt modelId="{9781EC61-C378-477B-A409-2D5746CF3E84}" type="pres">
      <dgm:prSet presAssocID="{F2D2C7B7-4B54-4123-933E-54D2497F240F}" presName="sibTrans" presStyleLbl="sibTrans1D1" presStyleIdx="2" presStyleCnt="5"/>
      <dgm:spPr/>
    </dgm:pt>
    <dgm:pt modelId="{7EE53C41-0AB9-4656-AFE4-EE549CBF3CF3}" type="pres">
      <dgm:prSet presAssocID="{62C6CF45-1DD3-4BC8-86BF-51808C2A09AD}" presName="node" presStyleLbl="node1" presStyleIdx="3" presStyleCnt="5">
        <dgm:presLayoutVars>
          <dgm:bulletEnabled val="1"/>
        </dgm:presLayoutVars>
      </dgm:prSet>
      <dgm:spPr/>
    </dgm:pt>
    <dgm:pt modelId="{40375A24-577D-48A5-B78A-D4AEA063978B}" type="pres">
      <dgm:prSet presAssocID="{62C6CF45-1DD3-4BC8-86BF-51808C2A09AD}" presName="spNode" presStyleCnt="0"/>
      <dgm:spPr/>
    </dgm:pt>
    <dgm:pt modelId="{42A8DC47-D7C4-4201-8930-F4C637D49B3B}" type="pres">
      <dgm:prSet presAssocID="{ADA5D86D-93CC-4618-98A1-9AB8502C9BEA}" presName="sibTrans" presStyleLbl="sibTrans1D1" presStyleIdx="3" presStyleCnt="5"/>
      <dgm:spPr/>
    </dgm:pt>
    <dgm:pt modelId="{E504D995-8ED4-4514-A307-9713D63BF3AD}" type="pres">
      <dgm:prSet presAssocID="{F5BE918D-DC34-4E0B-ABED-DD60124DADE7}" presName="node" presStyleLbl="node1" presStyleIdx="4" presStyleCnt="5">
        <dgm:presLayoutVars>
          <dgm:bulletEnabled val="1"/>
        </dgm:presLayoutVars>
      </dgm:prSet>
      <dgm:spPr/>
    </dgm:pt>
    <dgm:pt modelId="{1F6F9F69-CB16-4E2A-A9AD-4893A8CC0774}" type="pres">
      <dgm:prSet presAssocID="{F5BE918D-DC34-4E0B-ABED-DD60124DADE7}" presName="spNode" presStyleCnt="0"/>
      <dgm:spPr/>
    </dgm:pt>
    <dgm:pt modelId="{1EB46E85-6ADD-4425-BDF9-B3989CEF1824}" type="pres">
      <dgm:prSet presAssocID="{B20EECF5-5ABD-4E67-A3E8-03AC7C0877B9}" presName="sibTrans" presStyleLbl="sibTrans1D1" presStyleIdx="4" presStyleCnt="5"/>
      <dgm:spPr/>
    </dgm:pt>
  </dgm:ptLst>
  <dgm:cxnLst>
    <dgm:cxn modelId="{66AAFF0B-4981-431A-83F5-46FD898B42C2}" type="presOf" srcId="{6E1897B4-8113-42A0-97FA-43853B454F2A}" destId="{3BE0C55C-42E8-4440-99E9-450B09FE4CC1}" srcOrd="0" destOrd="0" presId="urn:microsoft.com/office/officeart/2005/8/layout/cycle6"/>
    <dgm:cxn modelId="{2CD7423C-6590-4E3A-9FC1-D2360811B731}" type="presOf" srcId="{B20EECF5-5ABD-4E67-A3E8-03AC7C0877B9}" destId="{1EB46E85-6ADD-4425-BDF9-B3989CEF1824}" srcOrd="0" destOrd="0" presId="urn:microsoft.com/office/officeart/2005/8/layout/cycle6"/>
    <dgm:cxn modelId="{CEFAD443-C6F3-4721-81DF-1DC31F9CBCA8}" type="presOf" srcId="{AFD84029-7790-480E-92B5-D4E6358778CB}" destId="{3FFEE4D3-00A0-4529-8597-6FE4CA28B446}" srcOrd="0" destOrd="0" presId="urn:microsoft.com/office/officeart/2005/8/layout/cycle6"/>
    <dgm:cxn modelId="{9B1E6D4D-8EFB-402B-9CC1-712CE503EFFA}" srcId="{5E1930A7-1047-41D2-A835-D5E05C7F0821}" destId="{72D65673-3460-449A-A081-82E8FB400DCD}" srcOrd="1" destOrd="0" parTransId="{5C34F79C-A419-41BB-8643-511FEC88C176}" sibTransId="{8A88AAA5-3442-4D37-9E91-38920912095F}"/>
    <dgm:cxn modelId="{FAD2184F-FA21-4B4F-84B1-3AC97E7A8852}" srcId="{5E1930A7-1047-41D2-A835-D5E05C7F0821}" destId="{62C6CF45-1DD3-4BC8-86BF-51808C2A09AD}" srcOrd="3" destOrd="0" parTransId="{7DA7B296-6734-4AF8-B5F8-2EFCF562EF8B}" sibTransId="{ADA5D86D-93CC-4618-98A1-9AB8502C9BEA}"/>
    <dgm:cxn modelId="{B5A8A352-4497-4EA0-8512-C458D054FAA4}" type="presOf" srcId="{62C6CF45-1DD3-4BC8-86BF-51808C2A09AD}" destId="{7EE53C41-0AB9-4656-AFE4-EE549CBF3CF3}" srcOrd="0" destOrd="0" presId="urn:microsoft.com/office/officeart/2005/8/layout/cycle6"/>
    <dgm:cxn modelId="{717B0057-8F5E-4907-B60D-7D14C920DF4E}" type="presOf" srcId="{8A88AAA5-3442-4D37-9E91-38920912095F}" destId="{25794701-9430-4D5E-9203-FA0A0B1EA519}" srcOrd="0" destOrd="0" presId="urn:microsoft.com/office/officeart/2005/8/layout/cycle6"/>
    <dgm:cxn modelId="{DBEC9695-37A2-484A-9C13-AC596BD630DC}" type="presOf" srcId="{72D65673-3460-449A-A081-82E8FB400DCD}" destId="{D55ADD8F-7B0F-4FDC-923D-8D0A1547951F}" srcOrd="0" destOrd="0" presId="urn:microsoft.com/office/officeart/2005/8/layout/cycle6"/>
    <dgm:cxn modelId="{0FCA7DA7-2AE4-4B7D-A278-E75AA6DD9342}" type="presOf" srcId="{081E5178-CAA6-407F-9C2C-ABB931896E12}" destId="{DB9ECA42-7924-4E38-AD10-C9E12E8826FA}" srcOrd="0" destOrd="0" presId="urn:microsoft.com/office/officeart/2005/8/layout/cycle6"/>
    <dgm:cxn modelId="{6EE757AD-D513-4B74-803A-5592939B7ABA}" type="presOf" srcId="{ADA5D86D-93CC-4618-98A1-9AB8502C9BEA}" destId="{42A8DC47-D7C4-4201-8930-F4C637D49B3B}" srcOrd="0" destOrd="0" presId="urn:microsoft.com/office/officeart/2005/8/layout/cycle6"/>
    <dgm:cxn modelId="{441022AE-13E0-4C86-9007-A6C764003C28}" srcId="{5E1930A7-1047-41D2-A835-D5E05C7F0821}" destId="{081E5178-CAA6-407F-9C2C-ABB931896E12}" srcOrd="0" destOrd="0" parTransId="{BE462324-D3C3-4DB0-B326-03E2F548B8A4}" sibTransId="{6E1897B4-8113-42A0-97FA-43853B454F2A}"/>
    <dgm:cxn modelId="{8BA252C6-056D-4F7F-ABA3-D2607073B77F}" type="presOf" srcId="{F5BE918D-DC34-4E0B-ABED-DD60124DADE7}" destId="{E504D995-8ED4-4514-A307-9713D63BF3AD}" srcOrd="0" destOrd="0" presId="urn:microsoft.com/office/officeart/2005/8/layout/cycle6"/>
    <dgm:cxn modelId="{4A41FBCD-8D7F-41AC-824E-0FF9941E6A16}" type="presOf" srcId="{5E1930A7-1047-41D2-A835-D5E05C7F0821}" destId="{F1306F6B-1011-46F9-B70E-1EF013961A29}" srcOrd="0" destOrd="0" presId="urn:microsoft.com/office/officeart/2005/8/layout/cycle6"/>
    <dgm:cxn modelId="{06FC93D2-BA8F-4D6F-B431-130ADE16F778}" type="presOf" srcId="{F2D2C7B7-4B54-4123-933E-54D2497F240F}" destId="{9781EC61-C378-477B-A409-2D5746CF3E84}" srcOrd="0" destOrd="0" presId="urn:microsoft.com/office/officeart/2005/8/layout/cycle6"/>
    <dgm:cxn modelId="{FA849EF9-38B3-4E51-8DD6-2A8A4FAA59C2}" srcId="{5E1930A7-1047-41D2-A835-D5E05C7F0821}" destId="{AFD84029-7790-480E-92B5-D4E6358778CB}" srcOrd="2" destOrd="0" parTransId="{8321470D-5C8D-4619-B114-AF4B8D6B6437}" sibTransId="{F2D2C7B7-4B54-4123-933E-54D2497F240F}"/>
    <dgm:cxn modelId="{1BCE31FD-2617-4210-AAFE-BBFE413BC8C5}" srcId="{5E1930A7-1047-41D2-A835-D5E05C7F0821}" destId="{F5BE918D-DC34-4E0B-ABED-DD60124DADE7}" srcOrd="4" destOrd="0" parTransId="{8ADC601D-B44E-4440-B99C-CFF82B584DFE}" sibTransId="{B20EECF5-5ABD-4E67-A3E8-03AC7C0877B9}"/>
    <dgm:cxn modelId="{8877493C-A83E-4582-84CC-0679B7A1086C}" type="presParOf" srcId="{F1306F6B-1011-46F9-B70E-1EF013961A29}" destId="{DB9ECA42-7924-4E38-AD10-C9E12E8826FA}" srcOrd="0" destOrd="0" presId="urn:microsoft.com/office/officeart/2005/8/layout/cycle6"/>
    <dgm:cxn modelId="{5BCB0EC8-9061-41F7-9991-B915977EFBD2}" type="presParOf" srcId="{F1306F6B-1011-46F9-B70E-1EF013961A29}" destId="{836FA6A0-9C72-4869-A174-052F40D31F3E}" srcOrd="1" destOrd="0" presId="urn:microsoft.com/office/officeart/2005/8/layout/cycle6"/>
    <dgm:cxn modelId="{B0F35726-116B-496E-AAFD-97E2BA481C64}" type="presParOf" srcId="{F1306F6B-1011-46F9-B70E-1EF013961A29}" destId="{3BE0C55C-42E8-4440-99E9-450B09FE4CC1}" srcOrd="2" destOrd="0" presId="urn:microsoft.com/office/officeart/2005/8/layout/cycle6"/>
    <dgm:cxn modelId="{47D44B53-9363-4653-86A2-6169EDA57E38}" type="presParOf" srcId="{F1306F6B-1011-46F9-B70E-1EF013961A29}" destId="{D55ADD8F-7B0F-4FDC-923D-8D0A1547951F}" srcOrd="3" destOrd="0" presId="urn:microsoft.com/office/officeart/2005/8/layout/cycle6"/>
    <dgm:cxn modelId="{B5588944-3525-41EC-9B90-1C4CC85ACA53}" type="presParOf" srcId="{F1306F6B-1011-46F9-B70E-1EF013961A29}" destId="{F9B8D062-99C5-454B-9361-5899ABB3620D}" srcOrd="4" destOrd="0" presId="urn:microsoft.com/office/officeart/2005/8/layout/cycle6"/>
    <dgm:cxn modelId="{845723DD-7681-406F-816F-27C0113C0A31}" type="presParOf" srcId="{F1306F6B-1011-46F9-B70E-1EF013961A29}" destId="{25794701-9430-4D5E-9203-FA0A0B1EA519}" srcOrd="5" destOrd="0" presId="urn:microsoft.com/office/officeart/2005/8/layout/cycle6"/>
    <dgm:cxn modelId="{9EC98A8B-A4B6-4AED-96E1-1AE288356B01}" type="presParOf" srcId="{F1306F6B-1011-46F9-B70E-1EF013961A29}" destId="{3FFEE4D3-00A0-4529-8597-6FE4CA28B446}" srcOrd="6" destOrd="0" presId="urn:microsoft.com/office/officeart/2005/8/layout/cycle6"/>
    <dgm:cxn modelId="{1BDA7A47-21C7-4C64-99AB-BF7A016532A2}" type="presParOf" srcId="{F1306F6B-1011-46F9-B70E-1EF013961A29}" destId="{566275DE-4764-41F8-825A-9BD5F385D332}" srcOrd="7" destOrd="0" presId="urn:microsoft.com/office/officeart/2005/8/layout/cycle6"/>
    <dgm:cxn modelId="{D220A6E4-EF53-4519-A3DD-C4D1F0821CEF}" type="presParOf" srcId="{F1306F6B-1011-46F9-B70E-1EF013961A29}" destId="{9781EC61-C378-477B-A409-2D5746CF3E84}" srcOrd="8" destOrd="0" presId="urn:microsoft.com/office/officeart/2005/8/layout/cycle6"/>
    <dgm:cxn modelId="{B8997393-EC07-4D6B-9F04-ACDDB0C1D934}" type="presParOf" srcId="{F1306F6B-1011-46F9-B70E-1EF013961A29}" destId="{7EE53C41-0AB9-4656-AFE4-EE549CBF3CF3}" srcOrd="9" destOrd="0" presId="urn:microsoft.com/office/officeart/2005/8/layout/cycle6"/>
    <dgm:cxn modelId="{B4570863-F303-44AC-AFA4-BCCD8278B83C}" type="presParOf" srcId="{F1306F6B-1011-46F9-B70E-1EF013961A29}" destId="{40375A24-577D-48A5-B78A-D4AEA063978B}" srcOrd="10" destOrd="0" presId="urn:microsoft.com/office/officeart/2005/8/layout/cycle6"/>
    <dgm:cxn modelId="{AEDD8C0C-AE2A-4EBB-AFDB-D3E8C42F4ADE}" type="presParOf" srcId="{F1306F6B-1011-46F9-B70E-1EF013961A29}" destId="{42A8DC47-D7C4-4201-8930-F4C637D49B3B}" srcOrd="11" destOrd="0" presId="urn:microsoft.com/office/officeart/2005/8/layout/cycle6"/>
    <dgm:cxn modelId="{6B134762-D75D-45C4-BC2D-F171A1A324F8}" type="presParOf" srcId="{F1306F6B-1011-46F9-B70E-1EF013961A29}" destId="{E504D995-8ED4-4514-A307-9713D63BF3AD}" srcOrd="12" destOrd="0" presId="urn:microsoft.com/office/officeart/2005/8/layout/cycle6"/>
    <dgm:cxn modelId="{31D3BCFB-333D-44DF-B393-B70D291929E3}" type="presParOf" srcId="{F1306F6B-1011-46F9-B70E-1EF013961A29}" destId="{1F6F9F69-CB16-4E2A-A9AD-4893A8CC0774}" srcOrd="13" destOrd="0" presId="urn:microsoft.com/office/officeart/2005/8/layout/cycle6"/>
    <dgm:cxn modelId="{4E38F5AD-9B3F-48A8-A979-433E0A874522}" type="presParOf" srcId="{F1306F6B-1011-46F9-B70E-1EF013961A29}" destId="{1EB46E85-6ADD-4425-BDF9-B3989CEF182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FFDEB3-1686-480C-9D91-DC71763B8F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5FA14C-DB69-4CBE-B71F-BFEEBC553CF6}">
      <dgm:prSet phldrT="[Text]"/>
      <dgm:spPr/>
      <dgm:t>
        <a:bodyPr/>
        <a:lstStyle/>
        <a:p>
          <a:r>
            <a:rPr lang="en-US" altLang="en-US" dirty="0"/>
            <a:t>Parent-Child Game</a:t>
          </a:r>
          <a:endParaRPr lang="en-GB" dirty="0"/>
        </a:p>
      </dgm:t>
    </dgm:pt>
    <dgm:pt modelId="{64F0D52D-FCAF-44AA-B102-2F4BBE490E2B}" type="parTrans" cxnId="{C68D193A-835D-47E7-A890-F5EF7C05449A}">
      <dgm:prSet/>
      <dgm:spPr/>
      <dgm:t>
        <a:bodyPr/>
        <a:lstStyle/>
        <a:p>
          <a:endParaRPr lang="en-GB"/>
        </a:p>
      </dgm:t>
    </dgm:pt>
    <dgm:pt modelId="{4C221A08-B4F3-47B4-8180-9E09CDA84D25}" type="sibTrans" cxnId="{C68D193A-835D-47E7-A890-F5EF7C05449A}">
      <dgm:prSet/>
      <dgm:spPr/>
      <dgm:t>
        <a:bodyPr/>
        <a:lstStyle/>
        <a:p>
          <a:endParaRPr lang="en-GB"/>
        </a:p>
      </dgm:t>
    </dgm:pt>
    <dgm:pt modelId="{916FEC51-98D2-4267-9502-FDCB70A5A96E}">
      <dgm:prSet phldrT="[Text]"/>
      <dgm:spPr/>
      <dgm:t>
        <a:bodyPr/>
        <a:lstStyle/>
        <a:p>
          <a:r>
            <a:rPr lang="en-US" altLang="en-US" dirty="0"/>
            <a:t>Adapted Webster Stratton groups </a:t>
          </a:r>
          <a:endParaRPr lang="en-GB" dirty="0"/>
        </a:p>
      </dgm:t>
    </dgm:pt>
    <dgm:pt modelId="{B69CFBFA-599B-44D6-B315-AB3823DC6D4B}" type="parTrans" cxnId="{DC5984B6-2C7E-4658-9A82-F7AB2C8CD915}">
      <dgm:prSet/>
      <dgm:spPr/>
      <dgm:t>
        <a:bodyPr/>
        <a:lstStyle/>
        <a:p>
          <a:endParaRPr lang="en-GB"/>
        </a:p>
      </dgm:t>
    </dgm:pt>
    <dgm:pt modelId="{0058EEAC-F489-4F96-AEA2-AD42596DB813}" type="sibTrans" cxnId="{DC5984B6-2C7E-4658-9A82-F7AB2C8CD915}">
      <dgm:prSet/>
      <dgm:spPr/>
      <dgm:t>
        <a:bodyPr/>
        <a:lstStyle/>
        <a:p>
          <a:endParaRPr lang="en-GB"/>
        </a:p>
      </dgm:t>
    </dgm:pt>
    <dgm:pt modelId="{305B0201-F7FB-4913-BB88-175C59247BF3}">
      <dgm:prSet phldrT="[Text]"/>
      <dgm:spPr/>
      <dgm:t>
        <a:bodyPr/>
        <a:lstStyle/>
        <a:p>
          <a:r>
            <a:rPr lang="en-US" altLang="en-US" dirty="0"/>
            <a:t>Video interaction guidance</a:t>
          </a:r>
          <a:endParaRPr lang="en-GB" dirty="0"/>
        </a:p>
      </dgm:t>
    </dgm:pt>
    <dgm:pt modelId="{6A5A6141-6D50-4485-B080-3FAE74DEE0EC}" type="parTrans" cxnId="{2C2444F3-823D-4E74-9470-1A54A6AD7BA5}">
      <dgm:prSet/>
      <dgm:spPr/>
      <dgm:t>
        <a:bodyPr/>
        <a:lstStyle/>
        <a:p>
          <a:endParaRPr lang="en-GB"/>
        </a:p>
      </dgm:t>
    </dgm:pt>
    <dgm:pt modelId="{DB2A60E6-CECC-4756-B065-E5C217DE68CE}" type="sibTrans" cxnId="{2C2444F3-823D-4E74-9470-1A54A6AD7BA5}">
      <dgm:prSet/>
      <dgm:spPr/>
      <dgm:t>
        <a:bodyPr/>
        <a:lstStyle/>
        <a:p>
          <a:endParaRPr lang="en-GB"/>
        </a:p>
      </dgm:t>
    </dgm:pt>
    <dgm:pt modelId="{6E899B71-99D5-43D0-8468-95D9EAF9D12A}">
      <dgm:prSet phldrT="[Text]"/>
      <dgm:spPr/>
      <dgm:t>
        <a:bodyPr/>
        <a:lstStyle/>
        <a:p>
          <a:r>
            <a:rPr lang="en-US" altLang="en-US" dirty="0"/>
            <a:t>Attachment groups for </a:t>
          </a:r>
          <a:r>
            <a:rPr lang="en-US" altLang="en-US" dirty="0" err="1"/>
            <a:t>carers</a:t>
          </a:r>
          <a:endParaRPr lang="en-GB" dirty="0"/>
        </a:p>
      </dgm:t>
    </dgm:pt>
    <dgm:pt modelId="{3028B5A4-0F26-46E3-B1E3-730A25629F69}" type="parTrans" cxnId="{7DEE7AF3-AA86-4671-A263-3B6088DCD75D}">
      <dgm:prSet/>
      <dgm:spPr/>
      <dgm:t>
        <a:bodyPr/>
        <a:lstStyle/>
        <a:p>
          <a:endParaRPr lang="en-GB"/>
        </a:p>
      </dgm:t>
    </dgm:pt>
    <dgm:pt modelId="{162C98B2-737E-46C5-B78F-98780CE309AD}" type="sibTrans" cxnId="{7DEE7AF3-AA86-4671-A263-3B6088DCD75D}">
      <dgm:prSet/>
      <dgm:spPr/>
      <dgm:t>
        <a:bodyPr/>
        <a:lstStyle/>
        <a:p>
          <a:endParaRPr lang="en-GB"/>
        </a:p>
      </dgm:t>
    </dgm:pt>
    <dgm:pt modelId="{FF45584E-3124-4B53-B055-8922C1FC5A0B}">
      <dgm:prSet phldrT="[Text]"/>
      <dgm:spPr/>
      <dgm:t>
        <a:bodyPr/>
        <a:lstStyle/>
        <a:p>
          <a:r>
            <a:rPr lang="en-US" altLang="en-US" dirty="0"/>
            <a:t>Relationship Play Therapy-</a:t>
          </a:r>
          <a:r>
            <a:rPr lang="en-US" altLang="en-US" dirty="0" err="1"/>
            <a:t>theraplay</a:t>
          </a:r>
          <a:endParaRPr lang="en-GB" dirty="0"/>
        </a:p>
      </dgm:t>
    </dgm:pt>
    <dgm:pt modelId="{B64C03CB-BF38-4932-8095-332933B31116}" type="parTrans" cxnId="{42B621FE-FA29-4D07-9D21-10642EB56147}">
      <dgm:prSet/>
      <dgm:spPr/>
      <dgm:t>
        <a:bodyPr/>
        <a:lstStyle/>
        <a:p>
          <a:endParaRPr lang="en-GB"/>
        </a:p>
      </dgm:t>
    </dgm:pt>
    <dgm:pt modelId="{B7BE2CCC-25DD-45E0-A35C-4C7FFFFB8BF3}" type="sibTrans" cxnId="{42B621FE-FA29-4D07-9D21-10642EB56147}">
      <dgm:prSet/>
      <dgm:spPr/>
      <dgm:t>
        <a:bodyPr/>
        <a:lstStyle/>
        <a:p>
          <a:endParaRPr lang="en-GB"/>
        </a:p>
      </dgm:t>
    </dgm:pt>
    <dgm:pt modelId="{44F1F25B-01FE-46CA-82BA-930A9662D346}">
      <dgm:prSet/>
      <dgm:spPr/>
      <dgm:t>
        <a:bodyPr/>
        <a:lstStyle/>
        <a:p>
          <a:r>
            <a:rPr lang="en-US" altLang="en-US"/>
            <a:t>Parenting Education-understanding  about effects of early disrupted attachment on current behavior</a:t>
          </a:r>
          <a:endParaRPr lang="en-US" altLang="en-US" dirty="0"/>
        </a:p>
      </dgm:t>
    </dgm:pt>
    <dgm:pt modelId="{2916B5DD-FE3A-44F1-9C59-57EE7E336E69}" type="parTrans" cxnId="{8D6DBB82-10E7-42B9-A1DB-E013B75EB0D5}">
      <dgm:prSet/>
      <dgm:spPr/>
      <dgm:t>
        <a:bodyPr/>
        <a:lstStyle/>
        <a:p>
          <a:endParaRPr lang="en-GB"/>
        </a:p>
      </dgm:t>
    </dgm:pt>
    <dgm:pt modelId="{A58E3920-6970-490D-BD76-A3DDC997CBD0}" type="sibTrans" cxnId="{8D6DBB82-10E7-42B9-A1DB-E013B75EB0D5}">
      <dgm:prSet/>
      <dgm:spPr/>
      <dgm:t>
        <a:bodyPr/>
        <a:lstStyle/>
        <a:p>
          <a:endParaRPr lang="en-GB"/>
        </a:p>
      </dgm:t>
    </dgm:pt>
    <dgm:pt modelId="{C7D771B8-2ED6-4279-B6AD-825554611C85}">
      <dgm:prSet phldrT="[Text]"/>
      <dgm:spPr/>
      <dgm:t>
        <a:bodyPr/>
        <a:lstStyle/>
        <a:p>
          <a:r>
            <a:rPr lang="en-US" altLang="en-US" dirty="0"/>
            <a:t>Dyadic Developmental Psychotherapy </a:t>
          </a:r>
          <a:endParaRPr lang="en-GB" dirty="0"/>
        </a:p>
      </dgm:t>
    </dgm:pt>
    <dgm:pt modelId="{F5D2AF52-8ED0-4ABC-BCE2-973016DC5FE4}" type="parTrans" cxnId="{664B4453-30BB-41EC-A90B-3600DD170EA7}">
      <dgm:prSet/>
      <dgm:spPr/>
    </dgm:pt>
    <dgm:pt modelId="{9E5B1A2D-106F-4FA0-9A7C-4357E1D2CF79}" type="sibTrans" cxnId="{664B4453-30BB-41EC-A90B-3600DD170EA7}">
      <dgm:prSet/>
      <dgm:spPr/>
    </dgm:pt>
    <dgm:pt modelId="{05139142-4DE6-4AA1-9920-26A2E7EE4EFE}" type="pres">
      <dgm:prSet presAssocID="{19FFDEB3-1686-480C-9D91-DC71763B8FD1}" presName="diagram" presStyleCnt="0">
        <dgm:presLayoutVars>
          <dgm:dir/>
          <dgm:resizeHandles val="exact"/>
        </dgm:presLayoutVars>
      </dgm:prSet>
      <dgm:spPr/>
    </dgm:pt>
    <dgm:pt modelId="{639D3758-AB0C-4334-B9D0-46466ABA2BC0}" type="pres">
      <dgm:prSet presAssocID="{325FA14C-DB69-4CBE-B71F-BFEEBC553CF6}" presName="node" presStyleLbl="node1" presStyleIdx="0" presStyleCnt="7">
        <dgm:presLayoutVars>
          <dgm:bulletEnabled val="1"/>
        </dgm:presLayoutVars>
      </dgm:prSet>
      <dgm:spPr/>
    </dgm:pt>
    <dgm:pt modelId="{CAFB69E9-F06F-4BEF-8A1F-BCF749190BC4}" type="pres">
      <dgm:prSet presAssocID="{4C221A08-B4F3-47B4-8180-9E09CDA84D25}" presName="sibTrans" presStyleCnt="0"/>
      <dgm:spPr/>
    </dgm:pt>
    <dgm:pt modelId="{C4AD483E-DBC3-4057-ADA4-ACEFC0DD9BC5}" type="pres">
      <dgm:prSet presAssocID="{44F1F25B-01FE-46CA-82BA-930A9662D346}" presName="node" presStyleLbl="node1" presStyleIdx="1" presStyleCnt="7">
        <dgm:presLayoutVars>
          <dgm:bulletEnabled val="1"/>
        </dgm:presLayoutVars>
      </dgm:prSet>
      <dgm:spPr/>
    </dgm:pt>
    <dgm:pt modelId="{DDAE92D5-15F0-4E91-86E8-AE1433F759F6}" type="pres">
      <dgm:prSet presAssocID="{A58E3920-6970-490D-BD76-A3DDC997CBD0}" presName="sibTrans" presStyleCnt="0"/>
      <dgm:spPr/>
    </dgm:pt>
    <dgm:pt modelId="{27DEBD70-9DF2-417F-B73C-3F1C7BAFBFF0}" type="pres">
      <dgm:prSet presAssocID="{916FEC51-98D2-4267-9502-FDCB70A5A96E}" presName="node" presStyleLbl="node1" presStyleIdx="2" presStyleCnt="7">
        <dgm:presLayoutVars>
          <dgm:bulletEnabled val="1"/>
        </dgm:presLayoutVars>
      </dgm:prSet>
      <dgm:spPr/>
    </dgm:pt>
    <dgm:pt modelId="{7674733E-7104-4F89-B697-F46A2B597E21}" type="pres">
      <dgm:prSet presAssocID="{0058EEAC-F489-4F96-AEA2-AD42596DB813}" presName="sibTrans" presStyleCnt="0"/>
      <dgm:spPr/>
    </dgm:pt>
    <dgm:pt modelId="{0664E65A-8AB9-4E4A-8394-32BD8D797842}" type="pres">
      <dgm:prSet presAssocID="{305B0201-F7FB-4913-BB88-175C59247BF3}" presName="node" presStyleLbl="node1" presStyleIdx="3" presStyleCnt="7">
        <dgm:presLayoutVars>
          <dgm:bulletEnabled val="1"/>
        </dgm:presLayoutVars>
      </dgm:prSet>
      <dgm:spPr/>
    </dgm:pt>
    <dgm:pt modelId="{0990202A-4FBD-43BA-B70E-57D4ACB24AF9}" type="pres">
      <dgm:prSet presAssocID="{DB2A60E6-CECC-4756-B065-E5C217DE68CE}" presName="sibTrans" presStyleCnt="0"/>
      <dgm:spPr/>
    </dgm:pt>
    <dgm:pt modelId="{81688348-E2AC-4F0D-B6D4-F0D043E1DC58}" type="pres">
      <dgm:prSet presAssocID="{6E899B71-99D5-43D0-8468-95D9EAF9D12A}" presName="node" presStyleLbl="node1" presStyleIdx="4" presStyleCnt="7">
        <dgm:presLayoutVars>
          <dgm:bulletEnabled val="1"/>
        </dgm:presLayoutVars>
      </dgm:prSet>
      <dgm:spPr/>
    </dgm:pt>
    <dgm:pt modelId="{04B80A2A-138C-4944-A737-43FB4E3E38C2}" type="pres">
      <dgm:prSet presAssocID="{162C98B2-737E-46C5-B78F-98780CE309AD}" presName="sibTrans" presStyleCnt="0"/>
      <dgm:spPr/>
    </dgm:pt>
    <dgm:pt modelId="{FDB7E6D7-10F1-4942-97E6-B392C1826085}" type="pres">
      <dgm:prSet presAssocID="{FF45584E-3124-4B53-B055-8922C1FC5A0B}" presName="node" presStyleLbl="node1" presStyleIdx="5" presStyleCnt="7">
        <dgm:presLayoutVars>
          <dgm:bulletEnabled val="1"/>
        </dgm:presLayoutVars>
      </dgm:prSet>
      <dgm:spPr/>
    </dgm:pt>
    <dgm:pt modelId="{FBA34F5B-B286-410C-BC82-35D497436D17}" type="pres">
      <dgm:prSet presAssocID="{B7BE2CCC-25DD-45E0-A35C-4C7FFFFB8BF3}" presName="sibTrans" presStyleCnt="0"/>
      <dgm:spPr/>
    </dgm:pt>
    <dgm:pt modelId="{92BF0F6A-35E0-40FC-837D-6618B3111EB1}" type="pres">
      <dgm:prSet presAssocID="{C7D771B8-2ED6-4279-B6AD-825554611C85}" presName="node" presStyleLbl="node1" presStyleIdx="6" presStyleCnt="7">
        <dgm:presLayoutVars>
          <dgm:bulletEnabled val="1"/>
        </dgm:presLayoutVars>
      </dgm:prSet>
      <dgm:spPr/>
    </dgm:pt>
  </dgm:ptLst>
  <dgm:cxnLst>
    <dgm:cxn modelId="{35E85103-3BC0-436F-B64E-A4BDC3727A8D}" type="presOf" srcId="{916FEC51-98D2-4267-9502-FDCB70A5A96E}" destId="{27DEBD70-9DF2-417F-B73C-3F1C7BAFBFF0}" srcOrd="0" destOrd="0" presId="urn:microsoft.com/office/officeart/2005/8/layout/default"/>
    <dgm:cxn modelId="{C3EBEE05-82A5-4027-8567-CC25EF184CCA}" type="presOf" srcId="{6E899B71-99D5-43D0-8468-95D9EAF9D12A}" destId="{81688348-E2AC-4F0D-B6D4-F0D043E1DC58}" srcOrd="0" destOrd="0" presId="urn:microsoft.com/office/officeart/2005/8/layout/default"/>
    <dgm:cxn modelId="{C68D193A-835D-47E7-A890-F5EF7C05449A}" srcId="{19FFDEB3-1686-480C-9D91-DC71763B8FD1}" destId="{325FA14C-DB69-4CBE-B71F-BFEEBC553CF6}" srcOrd="0" destOrd="0" parTransId="{64F0D52D-FCAF-44AA-B102-2F4BBE490E2B}" sibTransId="{4C221A08-B4F3-47B4-8180-9E09CDA84D25}"/>
    <dgm:cxn modelId="{26227A50-68AB-46D4-95B0-DFC27C8A16C5}" type="presOf" srcId="{C7D771B8-2ED6-4279-B6AD-825554611C85}" destId="{92BF0F6A-35E0-40FC-837D-6618B3111EB1}" srcOrd="0" destOrd="0" presId="urn:microsoft.com/office/officeart/2005/8/layout/default"/>
    <dgm:cxn modelId="{664B4453-30BB-41EC-A90B-3600DD170EA7}" srcId="{19FFDEB3-1686-480C-9D91-DC71763B8FD1}" destId="{C7D771B8-2ED6-4279-B6AD-825554611C85}" srcOrd="6" destOrd="0" parTransId="{F5D2AF52-8ED0-4ABC-BCE2-973016DC5FE4}" sibTransId="{9E5B1A2D-106F-4FA0-9A7C-4357E1D2CF79}"/>
    <dgm:cxn modelId="{152BAE59-36BC-49E5-AF6E-DE1DB4DC3627}" type="presOf" srcId="{305B0201-F7FB-4913-BB88-175C59247BF3}" destId="{0664E65A-8AB9-4E4A-8394-32BD8D797842}" srcOrd="0" destOrd="0" presId="urn:microsoft.com/office/officeart/2005/8/layout/default"/>
    <dgm:cxn modelId="{1E4DB97C-60C8-47D1-9386-8A095732E159}" type="presOf" srcId="{19FFDEB3-1686-480C-9D91-DC71763B8FD1}" destId="{05139142-4DE6-4AA1-9920-26A2E7EE4EFE}" srcOrd="0" destOrd="0" presId="urn:microsoft.com/office/officeart/2005/8/layout/default"/>
    <dgm:cxn modelId="{842A087E-5452-41C8-91BF-603D4BF17ED7}" type="presOf" srcId="{FF45584E-3124-4B53-B055-8922C1FC5A0B}" destId="{FDB7E6D7-10F1-4942-97E6-B392C1826085}" srcOrd="0" destOrd="0" presId="urn:microsoft.com/office/officeart/2005/8/layout/default"/>
    <dgm:cxn modelId="{8D6DBB82-10E7-42B9-A1DB-E013B75EB0D5}" srcId="{19FFDEB3-1686-480C-9D91-DC71763B8FD1}" destId="{44F1F25B-01FE-46CA-82BA-930A9662D346}" srcOrd="1" destOrd="0" parTransId="{2916B5DD-FE3A-44F1-9C59-57EE7E336E69}" sibTransId="{A58E3920-6970-490D-BD76-A3DDC997CBD0}"/>
    <dgm:cxn modelId="{4934DBA3-4F98-495C-BB57-3B4DB5FA163C}" type="presOf" srcId="{325FA14C-DB69-4CBE-B71F-BFEEBC553CF6}" destId="{639D3758-AB0C-4334-B9D0-46466ABA2BC0}" srcOrd="0" destOrd="0" presId="urn:microsoft.com/office/officeart/2005/8/layout/default"/>
    <dgm:cxn modelId="{DD50BCB2-E257-489C-9A75-DE2195042AED}" type="presOf" srcId="{44F1F25B-01FE-46CA-82BA-930A9662D346}" destId="{C4AD483E-DBC3-4057-ADA4-ACEFC0DD9BC5}" srcOrd="0" destOrd="0" presId="urn:microsoft.com/office/officeart/2005/8/layout/default"/>
    <dgm:cxn modelId="{DC5984B6-2C7E-4658-9A82-F7AB2C8CD915}" srcId="{19FFDEB3-1686-480C-9D91-DC71763B8FD1}" destId="{916FEC51-98D2-4267-9502-FDCB70A5A96E}" srcOrd="2" destOrd="0" parTransId="{B69CFBFA-599B-44D6-B315-AB3823DC6D4B}" sibTransId="{0058EEAC-F489-4F96-AEA2-AD42596DB813}"/>
    <dgm:cxn modelId="{2C2444F3-823D-4E74-9470-1A54A6AD7BA5}" srcId="{19FFDEB3-1686-480C-9D91-DC71763B8FD1}" destId="{305B0201-F7FB-4913-BB88-175C59247BF3}" srcOrd="3" destOrd="0" parTransId="{6A5A6141-6D50-4485-B080-3FAE74DEE0EC}" sibTransId="{DB2A60E6-CECC-4756-B065-E5C217DE68CE}"/>
    <dgm:cxn modelId="{7DEE7AF3-AA86-4671-A263-3B6088DCD75D}" srcId="{19FFDEB3-1686-480C-9D91-DC71763B8FD1}" destId="{6E899B71-99D5-43D0-8468-95D9EAF9D12A}" srcOrd="4" destOrd="0" parTransId="{3028B5A4-0F26-46E3-B1E3-730A25629F69}" sibTransId="{162C98B2-737E-46C5-B78F-98780CE309AD}"/>
    <dgm:cxn modelId="{42B621FE-FA29-4D07-9D21-10642EB56147}" srcId="{19FFDEB3-1686-480C-9D91-DC71763B8FD1}" destId="{FF45584E-3124-4B53-B055-8922C1FC5A0B}" srcOrd="5" destOrd="0" parTransId="{B64C03CB-BF38-4932-8095-332933B31116}" sibTransId="{B7BE2CCC-25DD-45E0-A35C-4C7FFFFB8BF3}"/>
    <dgm:cxn modelId="{55A51AB3-929F-471D-B0B5-C0E37DC391EA}" type="presParOf" srcId="{05139142-4DE6-4AA1-9920-26A2E7EE4EFE}" destId="{639D3758-AB0C-4334-B9D0-46466ABA2BC0}" srcOrd="0" destOrd="0" presId="urn:microsoft.com/office/officeart/2005/8/layout/default"/>
    <dgm:cxn modelId="{90BF4706-8765-446E-9513-5C2131BDF422}" type="presParOf" srcId="{05139142-4DE6-4AA1-9920-26A2E7EE4EFE}" destId="{CAFB69E9-F06F-4BEF-8A1F-BCF749190BC4}" srcOrd="1" destOrd="0" presId="urn:microsoft.com/office/officeart/2005/8/layout/default"/>
    <dgm:cxn modelId="{48932349-1945-4963-8E96-A7D120A2D284}" type="presParOf" srcId="{05139142-4DE6-4AA1-9920-26A2E7EE4EFE}" destId="{C4AD483E-DBC3-4057-ADA4-ACEFC0DD9BC5}" srcOrd="2" destOrd="0" presId="urn:microsoft.com/office/officeart/2005/8/layout/default"/>
    <dgm:cxn modelId="{20E785BD-293A-4593-9BFA-A29860B209B1}" type="presParOf" srcId="{05139142-4DE6-4AA1-9920-26A2E7EE4EFE}" destId="{DDAE92D5-15F0-4E91-86E8-AE1433F759F6}" srcOrd="3" destOrd="0" presId="urn:microsoft.com/office/officeart/2005/8/layout/default"/>
    <dgm:cxn modelId="{3EB701E2-C41F-4481-BCA4-D6486FB71AC1}" type="presParOf" srcId="{05139142-4DE6-4AA1-9920-26A2E7EE4EFE}" destId="{27DEBD70-9DF2-417F-B73C-3F1C7BAFBFF0}" srcOrd="4" destOrd="0" presId="urn:microsoft.com/office/officeart/2005/8/layout/default"/>
    <dgm:cxn modelId="{4A15F3B8-09A8-4156-9656-39E77BC4785F}" type="presParOf" srcId="{05139142-4DE6-4AA1-9920-26A2E7EE4EFE}" destId="{7674733E-7104-4F89-B697-F46A2B597E21}" srcOrd="5" destOrd="0" presId="urn:microsoft.com/office/officeart/2005/8/layout/default"/>
    <dgm:cxn modelId="{69012CC1-863B-483E-9E04-7539BDE544F2}" type="presParOf" srcId="{05139142-4DE6-4AA1-9920-26A2E7EE4EFE}" destId="{0664E65A-8AB9-4E4A-8394-32BD8D797842}" srcOrd="6" destOrd="0" presId="urn:microsoft.com/office/officeart/2005/8/layout/default"/>
    <dgm:cxn modelId="{D8B2F490-D4C9-4A63-AC45-79B09E4E8580}" type="presParOf" srcId="{05139142-4DE6-4AA1-9920-26A2E7EE4EFE}" destId="{0990202A-4FBD-43BA-B70E-57D4ACB24AF9}" srcOrd="7" destOrd="0" presId="urn:microsoft.com/office/officeart/2005/8/layout/default"/>
    <dgm:cxn modelId="{4B7CBF54-02B9-468D-AE32-A887CBEB37CC}" type="presParOf" srcId="{05139142-4DE6-4AA1-9920-26A2E7EE4EFE}" destId="{81688348-E2AC-4F0D-B6D4-F0D043E1DC58}" srcOrd="8" destOrd="0" presId="urn:microsoft.com/office/officeart/2005/8/layout/default"/>
    <dgm:cxn modelId="{EE8855D1-0922-47F4-8B10-BA6329D57E82}" type="presParOf" srcId="{05139142-4DE6-4AA1-9920-26A2E7EE4EFE}" destId="{04B80A2A-138C-4944-A737-43FB4E3E38C2}" srcOrd="9" destOrd="0" presId="urn:microsoft.com/office/officeart/2005/8/layout/default"/>
    <dgm:cxn modelId="{881D9985-6D8B-41F4-A14C-F920CA2E7235}" type="presParOf" srcId="{05139142-4DE6-4AA1-9920-26A2E7EE4EFE}" destId="{FDB7E6D7-10F1-4942-97E6-B392C1826085}" srcOrd="10" destOrd="0" presId="urn:microsoft.com/office/officeart/2005/8/layout/default"/>
    <dgm:cxn modelId="{AC4B6275-F7F4-42B7-ABEA-8C260DB29ED6}" type="presParOf" srcId="{05139142-4DE6-4AA1-9920-26A2E7EE4EFE}" destId="{FBA34F5B-B286-410C-BC82-35D497436D17}" srcOrd="11" destOrd="0" presId="urn:microsoft.com/office/officeart/2005/8/layout/default"/>
    <dgm:cxn modelId="{C73EECE5-CC45-4F9D-845E-D4E8A1CB2CA7}" type="presParOf" srcId="{05139142-4DE6-4AA1-9920-26A2E7EE4EFE}" destId="{92BF0F6A-35E0-40FC-837D-6618B3111E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17A4F4-0909-448E-8B0A-FEA89910A2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35F6E1-36B5-4CB1-9BEA-75A330A1128F}">
      <dgm:prSet phldrT="[Text]"/>
      <dgm:spPr/>
      <dgm:t>
        <a:bodyPr/>
        <a:lstStyle/>
        <a:p>
          <a:r>
            <a:rPr lang="en-GB" dirty="0"/>
            <a:t>insecure attachment patterns are best thought  of as risk/ vulnerability factors for later  problems, rather than predictive factors</a:t>
          </a:r>
        </a:p>
      </dgm:t>
    </dgm:pt>
    <dgm:pt modelId="{CCF41A91-0F52-4826-8BF2-E5ED15B58CC5}" type="parTrans" cxnId="{B84467B4-EA77-4D67-B225-73006EA9F013}">
      <dgm:prSet/>
      <dgm:spPr/>
      <dgm:t>
        <a:bodyPr/>
        <a:lstStyle/>
        <a:p>
          <a:endParaRPr lang="en-GB"/>
        </a:p>
      </dgm:t>
    </dgm:pt>
    <dgm:pt modelId="{6550D087-9F81-4172-A027-CFCFE3BE0A6E}" type="sibTrans" cxnId="{B84467B4-EA77-4D67-B225-73006EA9F013}">
      <dgm:prSet/>
      <dgm:spPr/>
      <dgm:t>
        <a:bodyPr/>
        <a:lstStyle/>
        <a:p>
          <a:endParaRPr lang="en-GB"/>
        </a:p>
      </dgm:t>
    </dgm:pt>
    <dgm:pt modelId="{D30F52D9-937D-4820-8DC8-3690211939E2}">
      <dgm:prSet phldrT="[Text]"/>
      <dgm:spPr/>
      <dgm:t>
        <a:bodyPr/>
        <a:lstStyle/>
        <a:p>
          <a:r>
            <a:rPr lang="en-GB" dirty="0"/>
            <a:t>Little evidence about links between infant attachment patterns and later adult psychopathology</a:t>
          </a:r>
        </a:p>
      </dgm:t>
    </dgm:pt>
    <dgm:pt modelId="{89AF24E6-AE0A-4787-B122-AF07CFDB4AC7}" type="parTrans" cxnId="{23FFB66C-F43F-4776-B1E7-DEB0CC64BA7F}">
      <dgm:prSet/>
      <dgm:spPr/>
      <dgm:t>
        <a:bodyPr/>
        <a:lstStyle/>
        <a:p>
          <a:endParaRPr lang="en-GB"/>
        </a:p>
      </dgm:t>
    </dgm:pt>
    <dgm:pt modelId="{D5487411-0D0E-40E8-8201-DFDF29E8BAC8}" type="sibTrans" cxnId="{23FFB66C-F43F-4776-B1E7-DEB0CC64BA7F}">
      <dgm:prSet/>
      <dgm:spPr/>
      <dgm:t>
        <a:bodyPr/>
        <a:lstStyle/>
        <a:p>
          <a:endParaRPr lang="en-GB"/>
        </a:p>
      </dgm:t>
    </dgm:pt>
    <dgm:pt modelId="{797E8313-D878-4944-9AF1-2611DA4CC5D3}">
      <dgm:prSet phldrT="[Text]"/>
      <dgm:spPr/>
      <dgm:t>
        <a:bodyPr/>
        <a:lstStyle/>
        <a:p>
          <a:r>
            <a:rPr lang="en-GB" dirty="0"/>
            <a:t>Some studies have shown that those adults with preoccupied/ ambivalent attachment-have higher rates of mood disorder, anxiety and borderline personality  disorder</a:t>
          </a:r>
        </a:p>
      </dgm:t>
    </dgm:pt>
    <dgm:pt modelId="{FD5D3AED-F83D-4560-9DF9-AC70376B23EF}" type="parTrans" cxnId="{4F2F3C36-3979-41D2-9E94-841A94C6332B}">
      <dgm:prSet/>
      <dgm:spPr/>
      <dgm:t>
        <a:bodyPr/>
        <a:lstStyle/>
        <a:p>
          <a:endParaRPr lang="en-GB"/>
        </a:p>
      </dgm:t>
    </dgm:pt>
    <dgm:pt modelId="{185981C8-6BB9-4A5D-BC5D-A7FEBD52D7FA}" type="sibTrans" cxnId="{4F2F3C36-3979-41D2-9E94-841A94C6332B}">
      <dgm:prSet/>
      <dgm:spPr/>
      <dgm:t>
        <a:bodyPr/>
        <a:lstStyle/>
        <a:p>
          <a:endParaRPr lang="en-GB"/>
        </a:p>
      </dgm:t>
    </dgm:pt>
    <dgm:pt modelId="{0A99D0D0-5E74-4AFF-B86D-E03A87D33B2F}">
      <dgm:prSet phldrT="[Text]"/>
      <dgm:spPr/>
      <dgm:t>
        <a:bodyPr/>
        <a:lstStyle/>
        <a:p>
          <a:r>
            <a:rPr lang="en-GB" dirty="0"/>
            <a:t>Disorganized attachments in young children- associated with later high levels of aggression in middle childhood/adolescence, and possibly predict a higher level of mental health difficulties in later life. </a:t>
          </a:r>
        </a:p>
      </dgm:t>
    </dgm:pt>
    <dgm:pt modelId="{A1D290A3-748B-4FD7-9D4A-C4DC8F0D9D02}" type="parTrans" cxnId="{79E24032-C11C-4A04-8F50-569E869DC8FD}">
      <dgm:prSet/>
      <dgm:spPr/>
      <dgm:t>
        <a:bodyPr/>
        <a:lstStyle/>
        <a:p>
          <a:endParaRPr lang="en-GB"/>
        </a:p>
      </dgm:t>
    </dgm:pt>
    <dgm:pt modelId="{592F5B18-A350-447C-A85B-53731631728F}" type="sibTrans" cxnId="{79E24032-C11C-4A04-8F50-569E869DC8FD}">
      <dgm:prSet/>
      <dgm:spPr/>
      <dgm:t>
        <a:bodyPr/>
        <a:lstStyle/>
        <a:p>
          <a:endParaRPr lang="en-GB"/>
        </a:p>
      </dgm:t>
    </dgm:pt>
    <dgm:pt modelId="{7F7BCC1F-7807-4A6B-9FB5-077A91E4788A}">
      <dgm:prSet phldrT="[Text]"/>
      <dgm:spPr/>
      <dgm:t>
        <a:bodyPr/>
        <a:lstStyle/>
        <a:p>
          <a:r>
            <a:rPr lang="en-GB"/>
            <a:t>Studies </a:t>
          </a:r>
          <a:r>
            <a:rPr lang="en-GB" dirty="0"/>
            <a:t>have shown link with more hostility in later adult relationships  </a:t>
          </a:r>
        </a:p>
      </dgm:t>
    </dgm:pt>
    <dgm:pt modelId="{D429C7CE-F5D4-42F7-98FA-B4323BAD5876}" type="parTrans" cxnId="{8237993B-40F9-4AB9-BB78-AB976F7725C9}">
      <dgm:prSet/>
      <dgm:spPr/>
    </dgm:pt>
    <dgm:pt modelId="{9534B385-D3FA-4463-A88C-0C500F6D48F6}" type="sibTrans" cxnId="{8237993B-40F9-4AB9-BB78-AB976F7725C9}">
      <dgm:prSet/>
      <dgm:spPr/>
    </dgm:pt>
    <dgm:pt modelId="{5EC4DFCB-97F3-49E6-85D9-0DEB17C84B9F}" type="pres">
      <dgm:prSet presAssocID="{7817A4F4-0909-448E-8B0A-FEA89910A29F}" presName="diagram" presStyleCnt="0">
        <dgm:presLayoutVars>
          <dgm:dir/>
          <dgm:resizeHandles val="exact"/>
        </dgm:presLayoutVars>
      </dgm:prSet>
      <dgm:spPr/>
    </dgm:pt>
    <dgm:pt modelId="{1B3F9103-635F-481A-BAE4-2ED386B8F312}" type="pres">
      <dgm:prSet presAssocID="{2C35F6E1-36B5-4CB1-9BEA-75A330A1128F}" presName="node" presStyleLbl="node1" presStyleIdx="0" presStyleCnt="5">
        <dgm:presLayoutVars>
          <dgm:bulletEnabled val="1"/>
        </dgm:presLayoutVars>
      </dgm:prSet>
      <dgm:spPr/>
    </dgm:pt>
    <dgm:pt modelId="{B65C4B64-72CA-4136-80FC-C6C7627EB505}" type="pres">
      <dgm:prSet presAssocID="{6550D087-9F81-4172-A027-CFCFE3BE0A6E}" presName="sibTrans" presStyleCnt="0"/>
      <dgm:spPr/>
    </dgm:pt>
    <dgm:pt modelId="{4785B6C1-271C-460F-9349-FB1C97E76C1B}" type="pres">
      <dgm:prSet presAssocID="{D30F52D9-937D-4820-8DC8-3690211939E2}" presName="node" presStyleLbl="node1" presStyleIdx="1" presStyleCnt="5">
        <dgm:presLayoutVars>
          <dgm:bulletEnabled val="1"/>
        </dgm:presLayoutVars>
      </dgm:prSet>
      <dgm:spPr/>
    </dgm:pt>
    <dgm:pt modelId="{783BFCD5-FC11-43B9-844D-61FC7551B93F}" type="pres">
      <dgm:prSet presAssocID="{D5487411-0D0E-40E8-8201-DFDF29E8BAC8}" presName="sibTrans" presStyleCnt="0"/>
      <dgm:spPr/>
    </dgm:pt>
    <dgm:pt modelId="{32E1A780-851F-4C27-AE1B-DAF9E990B22C}" type="pres">
      <dgm:prSet presAssocID="{797E8313-D878-4944-9AF1-2611DA4CC5D3}" presName="node" presStyleLbl="node1" presStyleIdx="2" presStyleCnt="5">
        <dgm:presLayoutVars>
          <dgm:bulletEnabled val="1"/>
        </dgm:presLayoutVars>
      </dgm:prSet>
      <dgm:spPr/>
    </dgm:pt>
    <dgm:pt modelId="{956B24DD-C939-4594-8C08-F1F9E65A58DC}" type="pres">
      <dgm:prSet presAssocID="{185981C8-6BB9-4A5D-BC5D-A7FEBD52D7FA}" presName="sibTrans" presStyleCnt="0"/>
      <dgm:spPr/>
    </dgm:pt>
    <dgm:pt modelId="{C91B5E01-197A-4B14-A1A2-8F4CFEEEE6BB}" type="pres">
      <dgm:prSet presAssocID="{0A99D0D0-5E74-4AFF-B86D-E03A87D33B2F}" presName="node" presStyleLbl="node1" presStyleIdx="3" presStyleCnt="5">
        <dgm:presLayoutVars>
          <dgm:bulletEnabled val="1"/>
        </dgm:presLayoutVars>
      </dgm:prSet>
      <dgm:spPr/>
    </dgm:pt>
    <dgm:pt modelId="{FA34E997-33A4-4F04-A787-B6D4BBCF58EA}" type="pres">
      <dgm:prSet presAssocID="{592F5B18-A350-447C-A85B-53731631728F}" presName="sibTrans" presStyleCnt="0"/>
      <dgm:spPr/>
    </dgm:pt>
    <dgm:pt modelId="{DBDC3652-EC66-4E1C-B2CE-680CD73054D1}" type="pres">
      <dgm:prSet presAssocID="{7F7BCC1F-7807-4A6B-9FB5-077A91E4788A}" presName="node" presStyleLbl="node1" presStyleIdx="4" presStyleCnt="5">
        <dgm:presLayoutVars>
          <dgm:bulletEnabled val="1"/>
        </dgm:presLayoutVars>
      </dgm:prSet>
      <dgm:spPr/>
    </dgm:pt>
  </dgm:ptLst>
  <dgm:cxnLst>
    <dgm:cxn modelId="{C150AF31-8D91-4B3F-9A94-DCAE5E60F1EB}" type="presOf" srcId="{7817A4F4-0909-448E-8B0A-FEA89910A29F}" destId="{5EC4DFCB-97F3-49E6-85D9-0DEB17C84B9F}" srcOrd="0" destOrd="0" presId="urn:microsoft.com/office/officeart/2005/8/layout/default"/>
    <dgm:cxn modelId="{79E24032-C11C-4A04-8F50-569E869DC8FD}" srcId="{7817A4F4-0909-448E-8B0A-FEA89910A29F}" destId="{0A99D0D0-5E74-4AFF-B86D-E03A87D33B2F}" srcOrd="3" destOrd="0" parTransId="{A1D290A3-748B-4FD7-9D4A-C4DC8F0D9D02}" sibTransId="{592F5B18-A350-447C-A85B-53731631728F}"/>
    <dgm:cxn modelId="{DB53D435-1F43-4283-8FFF-D5A083202387}" type="presOf" srcId="{0A99D0D0-5E74-4AFF-B86D-E03A87D33B2F}" destId="{C91B5E01-197A-4B14-A1A2-8F4CFEEEE6BB}" srcOrd="0" destOrd="0" presId="urn:microsoft.com/office/officeart/2005/8/layout/default"/>
    <dgm:cxn modelId="{4F2F3C36-3979-41D2-9E94-841A94C6332B}" srcId="{7817A4F4-0909-448E-8B0A-FEA89910A29F}" destId="{797E8313-D878-4944-9AF1-2611DA4CC5D3}" srcOrd="2" destOrd="0" parTransId="{FD5D3AED-F83D-4560-9DF9-AC70376B23EF}" sibTransId="{185981C8-6BB9-4A5D-BC5D-A7FEBD52D7FA}"/>
    <dgm:cxn modelId="{8237993B-40F9-4AB9-BB78-AB976F7725C9}" srcId="{7817A4F4-0909-448E-8B0A-FEA89910A29F}" destId="{7F7BCC1F-7807-4A6B-9FB5-077A91E4788A}" srcOrd="4" destOrd="0" parTransId="{D429C7CE-F5D4-42F7-98FA-B4323BAD5876}" sibTransId="{9534B385-D3FA-4463-A88C-0C500F6D48F6}"/>
    <dgm:cxn modelId="{7A353643-5F76-42C3-87F4-2F3C4275CE3D}" type="presOf" srcId="{797E8313-D878-4944-9AF1-2611DA4CC5D3}" destId="{32E1A780-851F-4C27-AE1B-DAF9E990B22C}" srcOrd="0" destOrd="0" presId="urn:microsoft.com/office/officeart/2005/8/layout/default"/>
    <dgm:cxn modelId="{34204F48-67D8-4141-AB40-7D1B6BAB5B5C}" type="presOf" srcId="{7F7BCC1F-7807-4A6B-9FB5-077A91E4788A}" destId="{DBDC3652-EC66-4E1C-B2CE-680CD73054D1}" srcOrd="0" destOrd="0" presId="urn:microsoft.com/office/officeart/2005/8/layout/default"/>
    <dgm:cxn modelId="{23FFB66C-F43F-4776-B1E7-DEB0CC64BA7F}" srcId="{7817A4F4-0909-448E-8B0A-FEA89910A29F}" destId="{D30F52D9-937D-4820-8DC8-3690211939E2}" srcOrd="1" destOrd="0" parTransId="{89AF24E6-AE0A-4787-B122-AF07CFDB4AC7}" sibTransId="{D5487411-0D0E-40E8-8201-DFDF29E8BAC8}"/>
    <dgm:cxn modelId="{C76FA980-DE12-4B7D-834B-5CF606B60B99}" type="presOf" srcId="{D30F52D9-937D-4820-8DC8-3690211939E2}" destId="{4785B6C1-271C-460F-9349-FB1C97E76C1B}" srcOrd="0" destOrd="0" presId="urn:microsoft.com/office/officeart/2005/8/layout/default"/>
    <dgm:cxn modelId="{C2E67890-F729-4EA8-A87E-7A1859503F30}" type="presOf" srcId="{2C35F6E1-36B5-4CB1-9BEA-75A330A1128F}" destId="{1B3F9103-635F-481A-BAE4-2ED386B8F312}" srcOrd="0" destOrd="0" presId="urn:microsoft.com/office/officeart/2005/8/layout/default"/>
    <dgm:cxn modelId="{B84467B4-EA77-4D67-B225-73006EA9F013}" srcId="{7817A4F4-0909-448E-8B0A-FEA89910A29F}" destId="{2C35F6E1-36B5-4CB1-9BEA-75A330A1128F}" srcOrd="0" destOrd="0" parTransId="{CCF41A91-0F52-4826-8BF2-E5ED15B58CC5}" sibTransId="{6550D087-9F81-4172-A027-CFCFE3BE0A6E}"/>
    <dgm:cxn modelId="{4343AE4C-53C1-43C4-B85B-714D6D3C7609}" type="presParOf" srcId="{5EC4DFCB-97F3-49E6-85D9-0DEB17C84B9F}" destId="{1B3F9103-635F-481A-BAE4-2ED386B8F312}" srcOrd="0" destOrd="0" presId="urn:microsoft.com/office/officeart/2005/8/layout/default"/>
    <dgm:cxn modelId="{B65844E1-D044-4F13-B996-73F3D5125E12}" type="presParOf" srcId="{5EC4DFCB-97F3-49E6-85D9-0DEB17C84B9F}" destId="{B65C4B64-72CA-4136-80FC-C6C7627EB505}" srcOrd="1" destOrd="0" presId="urn:microsoft.com/office/officeart/2005/8/layout/default"/>
    <dgm:cxn modelId="{51599680-4C17-46EA-8E1F-6644B9D9BFDA}" type="presParOf" srcId="{5EC4DFCB-97F3-49E6-85D9-0DEB17C84B9F}" destId="{4785B6C1-271C-460F-9349-FB1C97E76C1B}" srcOrd="2" destOrd="0" presId="urn:microsoft.com/office/officeart/2005/8/layout/default"/>
    <dgm:cxn modelId="{0506101F-E495-4C8D-9D4D-B5656CC5EA16}" type="presParOf" srcId="{5EC4DFCB-97F3-49E6-85D9-0DEB17C84B9F}" destId="{783BFCD5-FC11-43B9-844D-61FC7551B93F}" srcOrd="3" destOrd="0" presId="urn:microsoft.com/office/officeart/2005/8/layout/default"/>
    <dgm:cxn modelId="{6F1A06BD-9502-481C-B9C7-DFD6CA9501F6}" type="presParOf" srcId="{5EC4DFCB-97F3-49E6-85D9-0DEB17C84B9F}" destId="{32E1A780-851F-4C27-AE1B-DAF9E990B22C}" srcOrd="4" destOrd="0" presId="urn:microsoft.com/office/officeart/2005/8/layout/default"/>
    <dgm:cxn modelId="{2B9CB328-9128-4565-AD6F-651BAB07D35A}" type="presParOf" srcId="{5EC4DFCB-97F3-49E6-85D9-0DEB17C84B9F}" destId="{956B24DD-C939-4594-8C08-F1F9E65A58DC}" srcOrd="5" destOrd="0" presId="urn:microsoft.com/office/officeart/2005/8/layout/default"/>
    <dgm:cxn modelId="{54046D73-42FD-48C0-8877-64515FB924C5}" type="presParOf" srcId="{5EC4DFCB-97F3-49E6-85D9-0DEB17C84B9F}" destId="{C91B5E01-197A-4B14-A1A2-8F4CFEEEE6BB}" srcOrd="6" destOrd="0" presId="urn:microsoft.com/office/officeart/2005/8/layout/default"/>
    <dgm:cxn modelId="{E8B1D944-1082-40F3-BD27-38ECB4F0C05F}" type="presParOf" srcId="{5EC4DFCB-97F3-49E6-85D9-0DEB17C84B9F}" destId="{FA34E997-33A4-4F04-A787-B6D4BBCF58EA}" srcOrd="7" destOrd="0" presId="urn:microsoft.com/office/officeart/2005/8/layout/default"/>
    <dgm:cxn modelId="{39A34180-22F3-493F-BF11-E914781A5413}" type="presParOf" srcId="{5EC4DFCB-97F3-49E6-85D9-0DEB17C84B9F}" destId="{DBDC3652-EC66-4E1C-B2CE-680CD73054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8194CA0-A2C9-4685-A2A6-BB02A6135A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9131C1-D385-4A1A-B8FF-E478CA0AF837}">
      <dgm:prSet phldrT="[Text]"/>
      <dgm:spPr/>
      <dgm:t>
        <a:bodyPr/>
        <a:lstStyle/>
        <a:p>
          <a:r>
            <a:rPr lang="en-GB" dirty="0"/>
            <a:t>Psychiatric in patients- shown to have higher rates of disorganized attachment than controls</a:t>
          </a:r>
        </a:p>
      </dgm:t>
    </dgm:pt>
    <dgm:pt modelId="{EF990088-8A27-4960-A44D-DE209BD9F2E9}" type="parTrans" cxnId="{2ACFDA16-6699-422D-BAF1-A995AB87DA48}">
      <dgm:prSet/>
      <dgm:spPr/>
      <dgm:t>
        <a:bodyPr/>
        <a:lstStyle/>
        <a:p>
          <a:endParaRPr lang="en-GB"/>
        </a:p>
      </dgm:t>
    </dgm:pt>
    <dgm:pt modelId="{7EC6DDD7-1256-4632-9745-5DD79320C2D3}" type="sibTrans" cxnId="{2ACFDA16-6699-422D-BAF1-A995AB87DA48}">
      <dgm:prSet/>
      <dgm:spPr/>
      <dgm:t>
        <a:bodyPr/>
        <a:lstStyle/>
        <a:p>
          <a:endParaRPr lang="en-GB"/>
        </a:p>
      </dgm:t>
    </dgm:pt>
    <dgm:pt modelId="{2C31388C-97E2-4C94-A2FF-4FD066F80635}">
      <dgm:prSet phldrT="[Text]"/>
      <dgm:spPr/>
      <dgm:t>
        <a:bodyPr/>
        <a:lstStyle/>
        <a:p>
          <a:r>
            <a:rPr lang="en-GB" dirty="0"/>
            <a:t>Extreme disturbances of attachment are like be associated with history of abuse and /or trauma as children as well</a:t>
          </a:r>
        </a:p>
      </dgm:t>
    </dgm:pt>
    <dgm:pt modelId="{17F893C6-C51A-48FB-B0A9-5C1FCFC173B6}" type="parTrans" cxnId="{542B0A4D-7D89-47E4-87F4-552DBFF534A9}">
      <dgm:prSet/>
      <dgm:spPr/>
      <dgm:t>
        <a:bodyPr/>
        <a:lstStyle/>
        <a:p>
          <a:endParaRPr lang="en-GB"/>
        </a:p>
      </dgm:t>
    </dgm:pt>
    <dgm:pt modelId="{5F40B1FD-744F-4184-85F3-55DFCBF28F8E}" type="sibTrans" cxnId="{542B0A4D-7D89-47E4-87F4-552DBFF534A9}">
      <dgm:prSet/>
      <dgm:spPr/>
      <dgm:t>
        <a:bodyPr/>
        <a:lstStyle/>
        <a:p>
          <a:endParaRPr lang="en-GB"/>
        </a:p>
      </dgm:t>
    </dgm:pt>
    <dgm:pt modelId="{721DD7A8-0463-48E7-BF12-998FCC1EC203}">
      <dgm:prSet phldrT="[Text]"/>
      <dgm:spPr/>
      <dgm:t>
        <a:bodyPr/>
        <a:lstStyle/>
        <a:p>
          <a:r>
            <a:rPr lang="en-GB" dirty="0"/>
            <a:t>We do know that attachment patterns in parents- closely  mirror those of their infants (or can get reversal patterns)</a:t>
          </a:r>
        </a:p>
      </dgm:t>
    </dgm:pt>
    <dgm:pt modelId="{16711836-5FE2-40A7-81B6-257A88FB2B34}" type="parTrans" cxnId="{19B808CF-FDF3-481B-8292-1BFDA3A6BEA9}">
      <dgm:prSet/>
      <dgm:spPr/>
      <dgm:t>
        <a:bodyPr/>
        <a:lstStyle/>
        <a:p>
          <a:endParaRPr lang="en-GB"/>
        </a:p>
      </dgm:t>
    </dgm:pt>
    <dgm:pt modelId="{56151718-4240-4D77-A30F-4F463D1B4A85}" type="sibTrans" cxnId="{19B808CF-FDF3-481B-8292-1BFDA3A6BEA9}">
      <dgm:prSet/>
      <dgm:spPr/>
      <dgm:t>
        <a:bodyPr/>
        <a:lstStyle/>
        <a:p>
          <a:endParaRPr lang="en-GB"/>
        </a:p>
      </dgm:t>
    </dgm:pt>
    <dgm:pt modelId="{C0A954F6-E357-4AF8-98F1-1E16F9EE7A21}">
      <dgm:prSet phldrT="[Text]"/>
      <dgm:spPr/>
      <dgm:t>
        <a:bodyPr/>
        <a:lstStyle/>
        <a:p>
          <a:r>
            <a:rPr lang="en-GB" dirty="0"/>
            <a:t>consequences are broader than mental health difficulties but  can affect quality of adult relationships, parenting, employment, criminality, drug use, etc.</a:t>
          </a:r>
        </a:p>
      </dgm:t>
    </dgm:pt>
    <dgm:pt modelId="{8416ACAF-BEF0-4C7E-847D-B0DD306E65FF}" type="parTrans" cxnId="{E5D6120D-722D-476A-B483-D5BDA7C9C3A3}">
      <dgm:prSet/>
      <dgm:spPr/>
      <dgm:t>
        <a:bodyPr/>
        <a:lstStyle/>
        <a:p>
          <a:endParaRPr lang="en-GB"/>
        </a:p>
      </dgm:t>
    </dgm:pt>
    <dgm:pt modelId="{E8E1C8D8-DF50-4FA6-9C60-31B12F7E37F8}" type="sibTrans" cxnId="{E5D6120D-722D-476A-B483-D5BDA7C9C3A3}">
      <dgm:prSet/>
      <dgm:spPr/>
      <dgm:t>
        <a:bodyPr/>
        <a:lstStyle/>
        <a:p>
          <a:endParaRPr lang="en-GB"/>
        </a:p>
      </dgm:t>
    </dgm:pt>
    <dgm:pt modelId="{86C2D752-9669-4E2D-B5DA-9180748EED1D}">
      <dgm:prSet/>
      <dgm:spPr/>
      <dgm:t>
        <a:bodyPr/>
        <a:lstStyle/>
        <a:p>
          <a:r>
            <a:rPr lang="en-GB"/>
            <a:t>Difficult to know if continuity of problems is due to continuity of environment</a:t>
          </a:r>
        </a:p>
      </dgm:t>
    </dgm:pt>
    <dgm:pt modelId="{E744A0B5-7278-46FF-B69C-1F5D439EA7A1}" type="parTrans" cxnId="{85C15D5E-22EC-4FFF-A24C-F3210BDF0822}">
      <dgm:prSet/>
      <dgm:spPr/>
      <dgm:t>
        <a:bodyPr/>
        <a:lstStyle/>
        <a:p>
          <a:endParaRPr lang="en-GB"/>
        </a:p>
      </dgm:t>
    </dgm:pt>
    <dgm:pt modelId="{44261A4C-85D9-4F0C-9976-709608488A88}" type="sibTrans" cxnId="{85C15D5E-22EC-4FFF-A24C-F3210BDF0822}">
      <dgm:prSet/>
      <dgm:spPr/>
      <dgm:t>
        <a:bodyPr/>
        <a:lstStyle/>
        <a:p>
          <a:endParaRPr lang="en-GB"/>
        </a:p>
      </dgm:t>
    </dgm:pt>
    <dgm:pt modelId="{E2EB6E30-0EB4-4029-B64B-C1004E00466B}" type="pres">
      <dgm:prSet presAssocID="{68194CA0-A2C9-4685-A2A6-BB02A6135A2D}" presName="diagram" presStyleCnt="0">
        <dgm:presLayoutVars>
          <dgm:dir/>
          <dgm:resizeHandles val="exact"/>
        </dgm:presLayoutVars>
      </dgm:prSet>
      <dgm:spPr/>
    </dgm:pt>
    <dgm:pt modelId="{6A524920-ABF1-49CF-8424-AEAAAFDBB23B}" type="pres">
      <dgm:prSet presAssocID="{179131C1-D385-4A1A-B8FF-E478CA0AF837}" presName="node" presStyleLbl="node1" presStyleIdx="0" presStyleCnt="5">
        <dgm:presLayoutVars>
          <dgm:bulletEnabled val="1"/>
        </dgm:presLayoutVars>
      </dgm:prSet>
      <dgm:spPr/>
    </dgm:pt>
    <dgm:pt modelId="{F1442F63-B3EF-4308-94E3-6954F9DEB6FE}" type="pres">
      <dgm:prSet presAssocID="{7EC6DDD7-1256-4632-9745-5DD79320C2D3}" presName="sibTrans" presStyleCnt="0"/>
      <dgm:spPr/>
    </dgm:pt>
    <dgm:pt modelId="{7F6B9E28-E6B0-4EF2-A247-24987B8BE2F6}" type="pres">
      <dgm:prSet presAssocID="{86C2D752-9669-4E2D-B5DA-9180748EED1D}" presName="node" presStyleLbl="node1" presStyleIdx="1" presStyleCnt="5">
        <dgm:presLayoutVars>
          <dgm:bulletEnabled val="1"/>
        </dgm:presLayoutVars>
      </dgm:prSet>
      <dgm:spPr/>
    </dgm:pt>
    <dgm:pt modelId="{E28C2C0C-4A49-4DE0-A1C6-CF985873FF16}" type="pres">
      <dgm:prSet presAssocID="{44261A4C-85D9-4F0C-9976-709608488A88}" presName="sibTrans" presStyleCnt="0"/>
      <dgm:spPr/>
    </dgm:pt>
    <dgm:pt modelId="{3BAB5C86-1557-4260-8D60-5E9B0BCD2A8E}" type="pres">
      <dgm:prSet presAssocID="{2C31388C-97E2-4C94-A2FF-4FD066F80635}" presName="node" presStyleLbl="node1" presStyleIdx="2" presStyleCnt="5">
        <dgm:presLayoutVars>
          <dgm:bulletEnabled val="1"/>
        </dgm:presLayoutVars>
      </dgm:prSet>
      <dgm:spPr/>
    </dgm:pt>
    <dgm:pt modelId="{00E72FA8-95D1-4FA6-8046-F925216BB758}" type="pres">
      <dgm:prSet presAssocID="{5F40B1FD-744F-4184-85F3-55DFCBF28F8E}" presName="sibTrans" presStyleCnt="0"/>
      <dgm:spPr/>
    </dgm:pt>
    <dgm:pt modelId="{59E80618-5AD5-4116-8135-8182199D8BD1}" type="pres">
      <dgm:prSet presAssocID="{721DD7A8-0463-48E7-BF12-998FCC1EC203}" presName="node" presStyleLbl="node1" presStyleIdx="3" presStyleCnt="5">
        <dgm:presLayoutVars>
          <dgm:bulletEnabled val="1"/>
        </dgm:presLayoutVars>
      </dgm:prSet>
      <dgm:spPr/>
    </dgm:pt>
    <dgm:pt modelId="{6994DEED-7B14-46D3-8B46-88C28178DE57}" type="pres">
      <dgm:prSet presAssocID="{56151718-4240-4D77-A30F-4F463D1B4A85}" presName="sibTrans" presStyleCnt="0"/>
      <dgm:spPr/>
    </dgm:pt>
    <dgm:pt modelId="{6CE0CBAD-D1A2-4C4E-B857-F44F36142E0B}" type="pres">
      <dgm:prSet presAssocID="{C0A954F6-E357-4AF8-98F1-1E16F9EE7A21}" presName="node" presStyleLbl="node1" presStyleIdx="4" presStyleCnt="5">
        <dgm:presLayoutVars>
          <dgm:bulletEnabled val="1"/>
        </dgm:presLayoutVars>
      </dgm:prSet>
      <dgm:spPr/>
    </dgm:pt>
  </dgm:ptLst>
  <dgm:cxnLst>
    <dgm:cxn modelId="{E5D6120D-722D-476A-B483-D5BDA7C9C3A3}" srcId="{68194CA0-A2C9-4685-A2A6-BB02A6135A2D}" destId="{C0A954F6-E357-4AF8-98F1-1E16F9EE7A21}" srcOrd="4" destOrd="0" parTransId="{8416ACAF-BEF0-4C7E-847D-B0DD306E65FF}" sibTransId="{E8E1C8D8-DF50-4FA6-9C60-31B12F7E37F8}"/>
    <dgm:cxn modelId="{7C85A811-A555-411F-AA4F-602593FC6422}" type="presOf" srcId="{2C31388C-97E2-4C94-A2FF-4FD066F80635}" destId="{3BAB5C86-1557-4260-8D60-5E9B0BCD2A8E}" srcOrd="0" destOrd="0" presId="urn:microsoft.com/office/officeart/2005/8/layout/default"/>
    <dgm:cxn modelId="{2ACFDA16-6699-422D-BAF1-A995AB87DA48}" srcId="{68194CA0-A2C9-4685-A2A6-BB02A6135A2D}" destId="{179131C1-D385-4A1A-B8FF-E478CA0AF837}" srcOrd="0" destOrd="0" parTransId="{EF990088-8A27-4960-A44D-DE209BD9F2E9}" sibTransId="{7EC6DDD7-1256-4632-9745-5DD79320C2D3}"/>
    <dgm:cxn modelId="{2FD17C35-6215-430C-B64C-42C1FFFB4410}" type="presOf" srcId="{86C2D752-9669-4E2D-B5DA-9180748EED1D}" destId="{7F6B9E28-E6B0-4EF2-A247-24987B8BE2F6}" srcOrd="0" destOrd="0" presId="urn:microsoft.com/office/officeart/2005/8/layout/default"/>
    <dgm:cxn modelId="{85C15D5E-22EC-4FFF-A24C-F3210BDF0822}" srcId="{68194CA0-A2C9-4685-A2A6-BB02A6135A2D}" destId="{86C2D752-9669-4E2D-B5DA-9180748EED1D}" srcOrd="1" destOrd="0" parTransId="{E744A0B5-7278-46FF-B69C-1F5D439EA7A1}" sibTransId="{44261A4C-85D9-4F0C-9976-709608488A88}"/>
    <dgm:cxn modelId="{D2454560-D0F0-478E-9E38-4FD6A2B6D17D}" type="presOf" srcId="{68194CA0-A2C9-4685-A2A6-BB02A6135A2D}" destId="{E2EB6E30-0EB4-4029-B64B-C1004E00466B}" srcOrd="0" destOrd="0" presId="urn:microsoft.com/office/officeart/2005/8/layout/default"/>
    <dgm:cxn modelId="{542B0A4D-7D89-47E4-87F4-552DBFF534A9}" srcId="{68194CA0-A2C9-4685-A2A6-BB02A6135A2D}" destId="{2C31388C-97E2-4C94-A2FF-4FD066F80635}" srcOrd="2" destOrd="0" parTransId="{17F893C6-C51A-48FB-B0A9-5C1FCFC173B6}" sibTransId="{5F40B1FD-744F-4184-85F3-55DFCBF28F8E}"/>
    <dgm:cxn modelId="{C4602D74-BF7E-4702-BC1B-9DEAB3C0CB55}" type="presOf" srcId="{179131C1-D385-4A1A-B8FF-E478CA0AF837}" destId="{6A524920-ABF1-49CF-8424-AEAAAFDBB23B}" srcOrd="0" destOrd="0" presId="urn:microsoft.com/office/officeart/2005/8/layout/default"/>
    <dgm:cxn modelId="{5AC7607C-24BA-4640-A962-1B2FCA5D68C7}" type="presOf" srcId="{721DD7A8-0463-48E7-BF12-998FCC1EC203}" destId="{59E80618-5AD5-4116-8135-8182199D8BD1}" srcOrd="0" destOrd="0" presId="urn:microsoft.com/office/officeart/2005/8/layout/default"/>
    <dgm:cxn modelId="{3F6B7AC6-E33F-40AD-A98E-2D75301244C8}" type="presOf" srcId="{C0A954F6-E357-4AF8-98F1-1E16F9EE7A21}" destId="{6CE0CBAD-D1A2-4C4E-B857-F44F36142E0B}" srcOrd="0" destOrd="0" presId="urn:microsoft.com/office/officeart/2005/8/layout/default"/>
    <dgm:cxn modelId="{19B808CF-FDF3-481B-8292-1BFDA3A6BEA9}" srcId="{68194CA0-A2C9-4685-A2A6-BB02A6135A2D}" destId="{721DD7A8-0463-48E7-BF12-998FCC1EC203}" srcOrd="3" destOrd="0" parTransId="{16711836-5FE2-40A7-81B6-257A88FB2B34}" sibTransId="{56151718-4240-4D77-A30F-4F463D1B4A85}"/>
    <dgm:cxn modelId="{4D37F8D9-1A44-41B4-91A2-0972E61DF8C3}" type="presParOf" srcId="{E2EB6E30-0EB4-4029-B64B-C1004E00466B}" destId="{6A524920-ABF1-49CF-8424-AEAAAFDBB23B}" srcOrd="0" destOrd="0" presId="urn:microsoft.com/office/officeart/2005/8/layout/default"/>
    <dgm:cxn modelId="{51C7C515-E1F3-4BEF-B512-317528C31D6A}" type="presParOf" srcId="{E2EB6E30-0EB4-4029-B64B-C1004E00466B}" destId="{F1442F63-B3EF-4308-94E3-6954F9DEB6FE}" srcOrd="1" destOrd="0" presId="urn:microsoft.com/office/officeart/2005/8/layout/default"/>
    <dgm:cxn modelId="{EDE3ABE8-0E8D-491F-A92B-1352860F29C9}" type="presParOf" srcId="{E2EB6E30-0EB4-4029-B64B-C1004E00466B}" destId="{7F6B9E28-E6B0-4EF2-A247-24987B8BE2F6}" srcOrd="2" destOrd="0" presId="urn:microsoft.com/office/officeart/2005/8/layout/default"/>
    <dgm:cxn modelId="{96EF4048-B951-4B94-8239-2BAC025C4602}" type="presParOf" srcId="{E2EB6E30-0EB4-4029-B64B-C1004E00466B}" destId="{E28C2C0C-4A49-4DE0-A1C6-CF985873FF16}" srcOrd="3" destOrd="0" presId="urn:microsoft.com/office/officeart/2005/8/layout/default"/>
    <dgm:cxn modelId="{33B6B065-B032-485B-BD79-0E4A82BBA86B}" type="presParOf" srcId="{E2EB6E30-0EB4-4029-B64B-C1004E00466B}" destId="{3BAB5C86-1557-4260-8D60-5E9B0BCD2A8E}" srcOrd="4" destOrd="0" presId="urn:microsoft.com/office/officeart/2005/8/layout/default"/>
    <dgm:cxn modelId="{F908A3B2-B632-46B3-84CD-3057BA335187}" type="presParOf" srcId="{E2EB6E30-0EB4-4029-B64B-C1004E00466B}" destId="{00E72FA8-95D1-4FA6-8046-F925216BB758}" srcOrd="5" destOrd="0" presId="urn:microsoft.com/office/officeart/2005/8/layout/default"/>
    <dgm:cxn modelId="{A8C8A528-68C2-4D48-8E39-3211C40DADB2}" type="presParOf" srcId="{E2EB6E30-0EB4-4029-B64B-C1004E00466B}" destId="{59E80618-5AD5-4116-8135-8182199D8BD1}" srcOrd="6" destOrd="0" presId="urn:microsoft.com/office/officeart/2005/8/layout/default"/>
    <dgm:cxn modelId="{DC4479CB-1564-4CE5-8C1B-64871C3BF74C}" type="presParOf" srcId="{E2EB6E30-0EB4-4029-B64B-C1004E00466B}" destId="{6994DEED-7B14-46D3-8B46-88C28178DE57}" srcOrd="7" destOrd="0" presId="urn:microsoft.com/office/officeart/2005/8/layout/default"/>
    <dgm:cxn modelId="{65C54C45-54AF-484F-8064-ABB86D0823B2}" type="presParOf" srcId="{E2EB6E30-0EB4-4029-B64B-C1004E00466B}" destId="{6CE0CBAD-D1A2-4C4E-B857-F44F36142E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DC79087-8C08-4395-89CC-C9E75BCBD24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5C142C-1929-45A1-8EA5-520034769BA2}">
      <dgm:prSet phldrT="[Text]"/>
      <dgm:spPr/>
      <dgm:t>
        <a:bodyPr/>
        <a:lstStyle/>
        <a:p>
          <a:r>
            <a:rPr lang="en-GB" dirty="0"/>
            <a:t>ICD10</a:t>
          </a:r>
        </a:p>
      </dgm:t>
    </dgm:pt>
    <dgm:pt modelId="{5ADB1584-5E36-4483-A4F2-48F403FB267E}" type="parTrans" cxnId="{7C335EDE-A4EF-4401-B66C-52ACE0BAEEBF}">
      <dgm:prSet/>
      <dgm:spPr/>
      <dgm:t>
        <a:bodyPr/>
        <a:lstStyle/>
        <a:p>
          <a:endParaRPr lang="en-GB"/>
        </a:p>
      </dgm:t>
    </dgm:pt>
    <dgm:pt modelId="{3FECC067-E8BD-4C42-9A94-6E9FBD264B17}" type="sibTrans" cxnId="{7C335EDE-A4EF-4401-B66C-52ACE0BAEEBF}">
      <dgm:prSet/>
      <dgm:spPr/>
      <dgm:t>
        <a:bodyPr/>
        <a:lstStyle/>
        <a:p>
          <a:endParaRPr lang="en-GB"/>
        </a:p>
      </dgm:t>
    </dgm:pt>
    <dgm:pt modelId="{E52FAB2D-8455-459C-B5FE-C10D1433032A}">
      <dgm:prSet phldrT="[Text]"/>
      <dgm:spPr/>
      <dgm:t>
        <a:bodyPr/>
        <a:lstStyle/>
        <a:p>
          <a:r>
            <a:rPr lang="en-GB" dirty="0"/>
            <a:t>Categorised under: ‘Disorders of social functioning with onset specific to childhood and adolescence’</a:t>
          </a:r>
        </a:p>
      </dgm:t>
    </dgm:pt>
    <dgm:pt modelId="{42879DF3-8F99-4749-A56C-4335639C9A84}" type="parTrans" cxnId="{8C5D5756-2E5E-42E2-A272-A32F793AA3BC}">
      <dgm:prSet/>
      <dgm:spPr/>
      <dgm:t>
        <a:bodyPr/>
        <a:lstStyle/>
        <a:p>
          <a:endParaRPr lang="en-GB"/>
        </a:p>
      </dgm:t>
    </dgm:pt>
    <dgm:pt modelId="{7E921A6E-F86F-4AEA-935B-940358FDF5DC}" type="sibTrans" cxnId="{8C5D5756-2E5E-42E2-A272-A32F793AA3BC}">
      <dgm:prSet/>
      <dgm:spPr/>
      <dgm:t>
        <a:bodyPr/>
        <a:lstStyle/>
        <a:p>
          <a:endParaRPr lang="en-GB"/>
        </a:p>
      </dgm:t>
    </dgm:pt>
    <dgm:pt modelId="{72876440-F19C-4938-B862-57F9A54F3969}">
      <dgm:prSet phldrT="[Text]"/>
      <dgm:spPr/>
      <dgm:t>
        <a:bodyPr/>
        <a:lstStyle/>
        <a:p>
          <a:r>
            <a:rPr lang="en-GB" dirty="0"/>
            <a:t>Two main subcategories: ‘Reactive attachment disorder’ and ‘Disinhibited attachment disorder of childhood’</a:t>
          </a:r>
        </a:p>
      </dgm:t>
    </dgm:pt>
    <dgm:pt modelId="{A96F4535-13E2-455A-8244-1135B0E88220}" type="parTrans" cxnId="{78ADFCEB-9C0D-4C98-8D47-E8DFB343D625}">
      <dgm:prSet/>
      <dgm:spPr/>
      <dgm:t>
        <a:bodyPr/>
        <a:lstStyle/>
        <a:p>
          <a:endParaRPr lang="en-GB"/>
        </a:p>
      </dgm:t>
    </dgm:pt>
    <dgm:pt modelId="{C8516D7F-F5B2-4C60-885C-4466BAD7657E}" type="sibTrans" cxnId="{78ADFCEB-9C0D-4C98-8D47-E8DFB343D625}">
      <dgm:prSet/>
      <dgm:spPr/>
      <dgm:t>
        <a:bodyPr/>
        <a:lstStyle/>
        <a:p>
          <a:endParaRPr lang="en-GB"/>
        </a:p>
      </dgm:t>
    </dgm:pt>
    <dgm:pt modelId="{428FE742-6D11-48CC-9361-CE54FAB166BF}">
      <dgm:prSet phldrT="[Text]"/>
      <dgm:spPr/>
      <dgm:t>
        <a:bodyPr/>
        <a:lstStyle/>
        <a:p>
          <a:r>
            <a:rPr lang="en-GB" dirty="0"/>
            <a:t>ICD11</a:t>
          </a:r>
        </a:p>
      </dgm:t>
    </dgm:pt>
    <dgm:pt modelId="{DBB6739E-6D4F-46FC-8065-9E546898789A}" type="parTrans" cxnId="{6D9550C4-03C7-4607-AECD-8A30A397E850}">
      <dgm:prSet/>
      <dgm:spPr/>
      <dgm:t>
        <a:bodyPr/>
        <a:lstStyle/>
        <a:p>
          <a:endParaRPr lang="en-GB"/>
        </a:p>
      </dgm:t>
    </dgm:pt>
    <dgm:pt modelId="{5749695B-1330-4251-A5A4-1CA8C18D65FA}" type="sibTrans" cxnId="{6D9550C4-03C7-4607-AECD-8A30A397E850}">
      <dgm:prSet/>
      <dgm:spPr/>
      <dgm:t>
        <a:bodyPr/>
        <a:lstStyle/>
        <a:p>
          <a:endParaRPr lang="en-GB"/>
        </a:p>
      </dgm:t>
    </dgm:pt>
    <dgm:pt modelId="{397F409E-82BD-4113-B284-8B14C3740F64}">
      <dgm:prSet phldrT="[Text]"/>
      <dgm:spPr/>
      <dgm:t>
        <a:bodyPr/>
        <a:lstStyle/>
        <a:p>
          <a:r>
            <a:rPr lang="en-GB" dirty="0"/>
            <a:t>Categorised under: ‘Disorders specifically associated with stress’</a:t>
          </a:r>
        </a:p>
      </dgm:t>
    </dgm:pt>
    <dgm:pt modelId="{A83E8C22-1A9E-4985-928B-2A534CC2681C}" type="parTrans" cxnId="{5CE6D3F7-B9B7-4100-9306-5EA6082BBE22}">
      <dgm:prSet/>
      <dgm:spPr/>
      <dgm:t>
        <a:bodyPr/>
        <a:lstStyle/>
        <a:p>
          <a:endParaRPr lang="en-GB"/>
        </a:p>
      </dgm:t>
    </dgm:pt>
    <dgm:pt modelId="{65D6249D-F168-46E8-87FB-C6D4D2E03A6A}" type="sibTrans" cxnId="{5CE6D3F7-B9B7-4100-9306-5EA6082BBE22}">
      <dgm:prSet/>
      <dgm:spPr/>
      <dgm:t>
        <a:bodyPr/>
        <a:lstStyle/>
        <a:p>
          <a:endParaRPr lang="en-GB"/>
        </a:p>
      </dgm:t>
    </dgm:pt>
    <dgm:pt modelId="{03D74D3A-7D77-47BC-AD76-9129B67B1509}">
      <dgm:prSet phldrT="[Text]"/>
      <dgm:spPr/>
      <dgm:t>
        <a:bodyPr/>
        <a:lstStyle/>
        <a:p>
          <a:r>
            <a:rPr lang="en-GB" dirty="0"/>
            <a:t>Two main subcategories: Reactive attachment disorder’ and ‘Disinhibited social engagement disorder’</a:t>
          </a:r>
        </a:p>
      </dgm:t>
    </dgm:pt>
    <dgm:pt modelId="{A777DAB6-83F8-4B8C-B0DC-4053CB8AE83E}" type="parTrans" cxnId="{0C0BD5FB-104F-4F1B-93C2-072A867F8EA8}">
      <dgm:prSet/>
      <dgm:spPr/>
    </dgm:pt>
    <dgm:pt modelId="{CE64D5C8-F156-41F2-BEEA-18E391A7E9F9}" type="sibTrans" cxnId="{0C0BD5FB-104F-4F1B-93C2-072A867F8EA8}">
      <dgm:prSet/>
      <dgm:spPr/>
    </dgm:pt>
    <dgm:pt modelId="{3694B489-D1E6-40CF-96C1-E87674C9E989}">
      <dgm:prSet phldrT="[Text]"/>
      <dgm:spPr/>
      <dgm:t>
        <a:bodyPr/>
        <a:lstStyle/>
        <a:p>
          <a:r>
            <a:rPr lang="en-US" b="0" i="0" dirty="0"/>
            <a:t>RAD: fearfulness and hypervigilance, poor social interaction with peers, aggression towards self and others, misery, and growth failure in some cases</a:t>
          </a:r>
          <a:endParaRPr lang="en-GB" dirty="0"/>
        </a:p>
      </dgm:t>
    </dgm:pt>
    <dgm:pt modelId="{CD8400B0-C757-43AC-BD0C-5BD7B519834F}" type="parTrans" cxnId="{9AF70300-85BC-4771-82A6-649D4B87C0CC}">
      <dgm:prSet/>
      <dgm:spPr/>
    </dgm:pt>
    <dgm:pt modelId="{32EAC3C7-C393-4155-B56E-A9B69B9EB809}" type="sibTrans" cxnId="{9AF70300-85BC-4771-82A6-649D4B87C0CC}">
      <dgm:prSet/>
      <dgm:spPr/>
    </dgm:pt>
    <dgm:pt modelId="{AB20780E-B4F7-4BF9-8F5F-A31D15997B41}">
      <dgm:prSet phldrT="[Text]"/>
      <dgm:spPr/>
      <dgm:t>
        <a:bodyPr/>
        <a:lstStyle/>
        <a:p>
          <a:r>
            <a:rPr lang="en-GB" dirty="0"/>
            <a:t>RAD: doesn’t offer specific symptoms, just that it occurs in context of grossly inadequate childcare</a:t>
          </a:r>
        </a:p>
      </dgm:t>
    </dgm:pt>
    <dgm:pt modelId="{25DFFC2D-4A48-4B85-9268-207533058DF0}" type="parTrans" cxnId="{53F783AC-2295-463A-A825-DA5173C7C196}">
      <dgm:prSet/>
      <dgm:spPr/>
    </dgm:pt>
    <dgm:pt modelId="{757B1383-2F3F-493B-8E6D-3808E953273B}" type="sibTrans" cxnId="{53F783AC-2295-463A-A825-DA5173C7C196}">
      <dgm:prSet/>
      <dgm:spPr/>
    </dgm:pt>
    <dgm:pt modelId="{7325BE77-8EEA-4DD4-B481-227C3518C5B5}" type="pres">
      <dgm:prSet presAssocID="{3DC79087-8C08-4395-89CC-C9E75BCBD242}" presName="theList" presStyleCnt="0">
        <dgm:presLayoutVars>
          <dgm:dir/>
          <dgm:animLvl val="lvl"/>
          <dgm:resizeHandles val="exact"/>
        </dgm:presLayoutVars>
      </dgm:prSet>
      <dgm:spPr/>
    </dgm:pt>
    <dgm:pt modelId="{5E3B3487-FBA9-45C0-A76C-47E437C3037E}" type="pres">
      <dgm:prSet presAssocID="{E25C142C-1929-45A1-8EA5-520034769BA2}" presName="compNode" presStyleCnt="0"/>
      <dgm:spPr/>
    </dgm:pt>
    <dgm:pt modelId="{14DFE3C0-20AE-435B-9133-9160C16B1349}" type="pres">
      <dgm:prSet presAssocID="{E25C142C-1929-45A1-8EA5-520034769BA2}" presName="aNode" presStyleLbl="bgShp" presStyleIdx="0" presStyleCnt="2"/>
      <dgm:spPr/>
    </dgm:pt>
    <dgm:pt modelId="{C5316D12-B774-473A-834A-E8520D331CE7}" type="pres">
      <dgm:prSet presAssocID="{E25C142C-1929-45A1-8EA5-520034769BA2}" presName="textNode" presStyleLbl="bgShp" presStyleIdx="0" presStyleCnt="2"/>
      <dgm:spPr/>
    </dgm:pt>
    <dgm:pt modelId="{049260F6-515B-4CD1-BF4F-91ADFA31F2CF}" type="pres">
      <dgm:prSet presAssocID="{E25C142C-1929-45A1-8EA5-520034769BA2}" presName="compChildNode" presStyleCnt="0"/>
      <dgm:spPr/>
    </dgm:pt>
    <dgm:pt modelId="{8A8A6F98-890F-43F7-8286-CD6EDE87C3D5}" type="pres">
      <dgm:prSet presAssocID="{E25C142C-1929-45A1-8EA5-520034769BA2}" presName="theInnerList" presStyleCnt="0"/>
      <dgm:spPr/>
    </dgm:pt>
    <dgm:pt modelId="{4121D0A1-B009-43E8-83CC-0844670B1D97}" type="pres">
      <dgm:prSet presAssocID="{E52FAB2D-8455-459C-B5FE-C10D1433032A}" presName="childNode" presStyleLbl="node1" presStyleIdx="0" presStyleCnt="6">
        <dgm:presLayoutVars>
          <dgm:bulletEnabled val="1"/>
        </dgm:presLayoutVars>
      </dgm:prSet>
      <dgm:spPr/>
    </dgm:pt>
    <dgm:pt modelId="{A970BC87-1E5C-4106-937B-E73F9F9325A6}" type="pres">
      <dgm:prSet presAssocID="{E52FAB2D-8455-459C-B5FE-C10D1433032A}" presName="aSpace2" presStyleCnt="0"/>
      <dgm:spPr/>
    </dgm:pt>
    <dgm:pt modelId="{5AB1D368-53DF-41EC-A7E5-CCF8A6561521}" type="pres">
      <dgm:prSet presAssocID="{72876440-F19C-4938-B862-57F9A54F3969}" presName="childNode" presStyleLbl="node1" presStyleIdx="1" presStyleCnt="6">
        <dgm:presLayoutVars>
          <dgm:bulletEnabled val="1"/>
        </dgm:presLayoutVars>
      </dgm:prSet>
      <dgm:spPr/>
    </dgm:pt>
    <dgm:pt modelId="{25E29BB8-2D20-4DF7-8E28-06CA56AB4468}" type="pres">
      <dgm:prSet presAssocID="{72876440-F19C-4938-B862-57F9A54F3969}" presName="aSpace2" presStyleCnt="0"/>
      <dgm:spPr/>
    </dgm:pt>
    <dgm:pt modelId="{76AFBB86-878E-4B10-94F6-7D2FF2C25075}" type="pres">
      <dgm:prSet presAssocID="{3694B489-D1E6-40CF-96C1-E87674C9E989}" presName="childNode" presStyleLbl="node1" presStyleIdx="2" presStyleCnt="6">
        <dgm:presLayoutVars>
          <dgm:bulletEnabled val="1"/>
        </dgm:presLayoutVars>
      </dgm:prSet>
      <dgm:spPr/>
    </dgm:pt>
    <dgm:pt modelId="{EFD1F545-7A54-4A88-81D6-44CD2FFF6374}" type="pres">
      <dgm:prSet presAssocID="{E25C142C-1929-45A1-8EA5-520034769BA2}" presName="aSpace" presStyleCnt="0"/>
      <dgm:spPr/>
    </dgm:pt>
    <dgm:pt modelId="{CA6FE4DD-9084-4510-9EA7-6C5032B51AD0}" type="pres">
      <dgm:prSet presAssocID="{428FE742-6D11-48CC-9361-CE54FAB166BF}" presName="compNode" presStyleCnt="0"/>
      <dgm:spPr/>
    </dgm:pt>
    <dgm:pt modelId="{52D8619A-DCB1-4A89-A26C-438405E53097}" type="pres">
      <dgm:prSet presAssocID="{428FE742-6D11-48CC-9361-CE54FAB166BF}" presName="aNode" presStyleLbl="bgShp" presStyleIdx="1" presStyleCnt="2"/>
      <dgm:spPr/>
    </dgm:pt>
    <dgm:pt modelId="{92034045-0908-40D3-ACDD-B1E1112DBFEA}" type="pres">
      <dgm:prSet presAssocID="{428FE742-6D11-48CC-9361-CE54FAB166BF}" presName="textNode" presStyleLbl="bgShp" presStyleIdx="1" presStyleCnt="2"/>
      <dgm:spPr/>
    </dgm:pt>
    <dgm:pt modelId="{AD385FD9-C6C8-43C4-AAA5-900201BF4E38}" type="pres">
      <dgm:prSet presAssocID="{428FE742-6D11-48CC-9361-CE54FAB166BF}" presName="compChildNode" presStyleCnt="0"/>
      <dgm:spPr/>
    </dgm:pt>
    <dgm:pt modelId="{3EB9AB5D-7798-4DAF-9908-F3682FBCC168}" type="pres">
      <dgm:prSet presAssocID="{428FE742-6D11-48CC-9361-CE54FAB166BF}" presName="theInnerList" presStyleCnt="0"/>
      <dgm:spPr/>
    </dgm:pt>
    <dgm:pt modelId="{C7A0CD5B-D199-4385-AAD0-A098250FFEEF}" type="pres">
      <dgm:prSet presAssocID="{397F409E-82BD-4113-B284-8B14C3740F64}" presName="childNode" presStyleLbl="node1" presStyleIdx="3" presStyleCnt="6">
        <dgm:presLayoutVars>
          <dgm:bulletEnabled val="1"/>
        </dgm:presLayoutVars>
      </dgm:prSet>
      <dgm:spPr/>
    </dgm:pt>
    <dgm:pt modelId="{15DD92CE-ED56-4A6B-89E2-9F46F660BFF4}" type="pres">
      <dgm:prSet presAssocID="{397F409E-82BD-4113-B284-8B14C3740F64}" presName="aSpace2" presStyleCnt="0"/>
      <dgm:spPr/>
    </dgm:pt>
    <dgm:pt modelId="{05CC1FC9-46FC-43FE-A1B9-14198AF17A23}" type="pres">
      <dgm:prSet presAssocID="{03D74D3A-7D77-47BC-AD76-9129B67B1509}" presName="childNode" presStyleLbl="node1" presStyleIdx="4" presStyleCnt="6">
        <dgm:presLayoutVars>
          <dgm:bulletEnabled val="1"/>
        </dgm:presLayoutVars>
      </dgm:prSet>
      <dgm:spPr/>
    </dgm:pt>
    <dgm:pt modelId="{002F6746-8FC0-4739-8B54-C57701EC5F81}" type="pres">
      <dgm:prSet presAssocID="{03D74D3A-7D77-47BC-AD76-9129B67B1509}" presName="aSpace2" presStyleCnt="0"/>
      <dgm:spPr/>
    </dgm:pt>
    <dgm:pt modelId="{179A7F99-81F4-4B65-B348-0065B29DC79E}" type="pres">
      <dgm:prSet presAssocID="{AB20780E-B4F7-4BF9-8F5F-A31D15997B4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9AF70300-85BC-4771-82A6-649D4B87C0CC}" srcId="{E25C142C-1929-45A1-8EA5-520034769BA2}" destId="{3694B489-D1E6-40CF-96C1-E87674C9E989}" srcOrd="2" destOrd="0" parTransId="{CD8400B0-C757-43AC-BD0C-5BD7B519834F}" sibTransId="{32EAC3C7-C393-4155-B56E-A9B69B9EB809}"/>
    <dgm:cxn modelId="{0EA57763-AB75-4513-B77C-FCED36AD39CE}" type="presOf" srcId="{03D74D3A-7D77-47BC-AD76-9129B67B1509}" destId="{05CC1FC9-46FC-43FE-A1B9-14198AF17A23}" srcOrd="0" destOrd="0" presId="urn:microsoft.com/office/officeart/2005/8/layout/lProcess2"/>
    <dgm:cxn modelId="{47003966-135D-482A-8337-AB1F8B904FB7}" type="presOf" srcId="{397F409E-82BD-4113-B284-8B14C3740F64}" destId="{C7A0CD5B-D199-4385-AAD0-A098250FFEEF}" srcOrd="0" destOrd="0" presId="urn:microsoft.com/office/officeart/2005/8/layout/lProcess2"/>
    <dgm:cxn modelId="{3AC1D56B-7C47-4F23-92F8-15400A0C79C3}" type="presOf" srcId="{E25C142C-1929-45A1-8EA5-520034769BA2}" destId="{C5316D12-B774-473A-834A-E8520D331CE7}" srcOrd="1" destOrd="0" presId="urn:microsoft.com/office/officeart/2005/8/layout/lProcess2"/>
    <dgm:cxn modelId="{7B469D6E-84A4-4ADD-AA88-D8A3B966DCA8}" type="presOf" srcId="{E25C142C-1929-45A1-8EA5-520034769BA2}" destId="{14DFE3C0-20AE-435B-9133-9160C16B1349}" srcOrd="0" destOrd="0" presId="urn:microsoft.com/office/officeart/2005/8/layout/lProcess2"/>
    <dgm:cxn modelId="{8C5D5756-2E5E-42E2-A272-A32F793AA3BC}" srcId="{E25C142C-1929-45A1-8EA5-520034769BA2}" destId="{E52FAB2D-8455-459C-B5FE-C10D1433032A}" srcOrd="0" destOrd="0" parTransId="{42879DF3-8F99-4749-A56C-4335639C9A84}" sibTransId="{7E921A6E-F86F-4AEA-935B-940358FDF5DC}"/>
    <dgm:cxn modelId="{B9040A7C-544C-4E7F-A823-3D1ECCED332A}" type="presOf" srcId="{428FE742-6D11-48CC-9361-CE54FAB166BF}" destId="{52D8619A-DCB1-4A89-A26C-438405E53097}" srcOrd="0" destOrd="0" presId="urn:microsoft.com/office/officeart/2005/8/layout/lProcess2"/>
    <dgm:cxn modelId="{73AB5B81-ED72-447D-9783-7A09C50E252E}" type="presOf" srcId="{72876440-F19C-4938-B862-57F9A54F3969}" destId="{5AB1D368-53DF-41EC-A7E5-CCF8A6561521}" srcOrd="0" destOrd="0" presId="urn:microsoft.com/office/officeart/2005/8/layout/lProcess2"/>
    <dgm:cxn modelId="{B3F2F9A0-C544-4F3E-8D94-2913FA81AAE0}" type="presOf" srcId="{3694B489-D1E6-40CF-96C1-E87674C9E989}" destId="{76AFBB86-878E-4B10-94F6-7D2FF2C25075}" srcOrd="0" destOrd="0" presId="urn:microsoft.com/office/officeart/2005/8/layout/lProcess2"/>
    <dgm:cxn modelId="{53F783AC-2295-463A-A825-DA5173C7C196}" srcId="{428FE742-6D11-48CC-9361-CE54FAB166BF}" destId="{AB20780E-B4F7-4BF9-8F5F-A31D15997B41}" srcOrd="2" destOrd="0" parTransId="{25DFFC2D-4A48-4B85-9268-207533058DF0}" sibTransId="{757B1383-2F3F-493B-8E6D-3808E953273B}"/>
    <dgm:cxn modelId="{BDA7F6B8-D42B-44A8-9E4C-3901C48B59D0}" type="presOf" srcId="{428FE742-6D11-48CC-9361-CE54FAB166BF}" destId="{92034045-0908-40D3-ACDD-B1E1112DBFEA}" srcOrd="1" destOrd="0" presId="urn:microsoft.com/office/officeart/2005/8/layout/lProcess2"/>
    <dgm:cxn modelId="{598A25C0-CF7A-40E3-B6B4-9A1C33ED0B33}" type="presOf" srcId="{E52FAB2D-8455-459C-B5FE-C10D1433032A}" destId="{4121D0A1-B009-43E8-83CC-0844670B1D97}" srcOrd="0" destOrd="0" presId="urn:microsoft.com/office/officeart/2005/8/layout/lProcess2"/>
    <dgm:cxn modelId="{6D9550C4-03C7-4607-AECD-8A30A397E850}" srcId="{3DC79087-8C08-4395-89CC-C9E75BCBD242}" destId="{428FE742-6D11-48CC-9361-CE54FAB166BF}" srcOrd="1" destOrd="0" parTransId="{DBB6739E-6D4F-46FC-8065-9E546898789A}" sibTransId="{5749695B-1330-4251-A5A4-1CA8C18D65FA}"/>
    <dgm:cxn modelId="{219E28D8-581B-4E73-9EE9-82522E1FEB6F}" type="presOf" srcId="{AB20780E-B4F7-4BF9-8F5F-A31D15997B41}" destId="{179A7F99-81F4-4B65-B348-0065B29DC79E}" srcOrd="0" destOrd="0" presId="urn:microsoft.com/office/officeart/2005/8/layout/lProcess2"/>
    <dgm:cxn modelId="{7C335EDE-A4EF-4401-B66C-52ACE0BAEEBF}" srcId="{3DC79087-8C08-4395-89CC-C9E75BCBD242}" destId="{E25C142C-1929-45A1-8EA5-520034769BA2}" srcOrd="0" destOrd="0" parTransId="{5ADB1584-5E36-4483-A4F2-48F403FB267E}" sibTransId="{3FECC067-E8BD-4C42-9A94-6E9FBD264B17}"/>
    <dgm:cxn modelId="{EE8E94E9-063E-4CCA-83E9-2E7BAA3645B8}" type="presOf" srcId="{3DC79087-8C08-4395-89CC-C9E75BCBD242}" destId="{7325BE77-8EEA-4DD4-B481-227C3518C5B5}" srcOrd="0" destOrd="0" presId="urn:microsoft.com/office/officeart/2005/8/layout/lProcess2"/>
    <dgm:cxn modelId="{78ADFCEB-9C0D-4C98-8D47-E8DFB343D625}" srcId="{E25C142C-1929-45A1-8EA5-520034769BA2}" destId="{72876440-F19C-4938-B862-57F9A54F3969}" srcOrd="1" destOrd="0" parTransId="{A96F4535-13E2-455A-8244-1135B0E88220}" sibTransId="{C8516D7F-F5B2-4C60-885C-4466BAD7657E}"/>
    <dgm:cxn modelId="{5CE6D3F7-B9B7-4100-9306-5EA6082BBE22}" srcId="{428FE742-6D11-48CC-9361-CE54FAB166BF}" destId="{397F409E-82BD-4113-B284-8B14C3740F64}" srcOrd="0" destOrd="0" parTransId="{A83E8C22-1A9E-4985-928B-2A534CC2681C}" sibTransId="{65D6249D-F168-46E8-87FB-C6D4D2E03A6A}"/>
    <dgm:cxn modelId="{0C0BD5FB-104F-4F1B-93C2-072A867F8EA8}" srcId="{428FE742-6D11-48CC-9361-CE54FAB166BF}" destId="{03D74D3A-7D77-47BC-AD76-9129B67B1509}" srcOrd="1" destOrd="0" parTransId="{A777DAB6-83F8-4B8C-B0DC-4053CB8AE83E}" sibTransId="{CE64D5C8-F156-41F2-BEEA-18E391A7E9F9}"/>
    <dgm:cxn modelId="{F8753B44-E42D-44D6-BB0C-ABD6D22A3DAE}" type="presParOf" srcId="{7325BE77-8EEA-4DD4-B481-227C3518C5B5}" destId="{5E3B3487-FBA9-45C0-A76C-47E437C3037E}" srcOrd="0" destOrd="0" presId="urn:microsoft.com/office/officeart/2005/8/layout/lProcess2"/>
    <dgm:cxn modelId="{7ED08226-F96E-4D48-AE60-721ED0BEAE9C}" type="presParOf" srcId="{5E3B3487-FBA9-45C0-A76C-47E437C3037E}" destId="{14DFE3C0-20AE-435B-9133-9160C16B1349}" srcOrd="0" destOrd="0" presId="urn:microsoft.com/office/officeart/2005/8/layout/lProcess2"/>
    <dgm:cxn modelId="{6800032C-2D92-4A2C-831F-15478DD838AA}" type="presParOf" srcId="{5E3B3487-FBA9-45C0-A76C-47E437C3037E}" destId="{C5316D12-B774-473A-834A-E8520D331CE7}" srcOrd="1" destOrd="0" presId="urn:microsoft.com/office/officeart/2005/8/layout/lProcess2"/>
    <dgm:cxn modelId="{321C078A-6A1A-4E9F-8FDA-A868D39A149B}" type="presParOf" srcId="{5E3B3487-FBA9-45C0-A76C-47E437C3037E}" destId="{049260F6-515B-4CD1-BF4F-91ADFA31F2CF}" srcOrd="2" destOrd="0" presId="urn:microsoft.com/office/officeart/2005/8/layout/lProcess2"/>
    <dgm:cxn modelId="{7DD7AE1F-DF86-408C-BC57-1180605FFDE4}" type="presParOf" srcId="{049260F6-515B-4CD1-BF4F-91ADFA31F2CF}" destId="{8A8A6F98-890F-43F7-8286-CD6EDE87C3D5}" srcOrd="0" destOrd="0" presId="urn:microsoft.com/office/officeart/2005/8/layout/lProcess2"/>
    <dgm:cxn modelId="{4D452016-A224-453C-87B6-E911FAE03939}" type="presParOf" srcId="{8A8A6F98-890F-43F7-8286-CD6EDE87C3D5}" destId="{4121D0A1-B009-43E8-83CC-0844670B1D97}" srcOrd="0" destOrd="0" presId="urn:microsoft.com/office/officeart/2005/8/layout/lProcess2"/>
    <dgm:cxn modelId="{6FB8AD30-E727-4913-B438-C49C34551B1B}" type="presParOf" srcId="{8A8A6F98-890F-43F7-8286-CD6EDE87C3D5}" destId="{A970BC87-1E5C-4106-937B-E73F9F9325A6}" srcOrd="1" destOrd="0" presId="urn:microsoft.com/office/officeart/2005/8/layout/lProcess2"/>
    <dgm:cxn modelId="{8D369D44-1F94-4C3C-B6FE-63A4DC28A2E9}" type="presParOf" srcId="{8A8A6F98-890F-43F7-8286-CD6EDE87C3D5}" destId="{5AB1D368-53DF-41EC-A7E5-CCF8A6561521}" srcOrd="2" destOrd="0" presId="urn:microsoft.com/office/officeart/2005/8/layout/lProcess2"/>
    <dgm:cxn modelId="{375E7174-4D42-4F3D-BC38-1ABF6D9AEE70}" type="presParOf" srcId="{8A8A6F98-890F-43F7-8286-CD6EDE87C3D5}" destId="{25E29BB8-2D20-4DF7-8E28-06CA56AB4468}" srcOrd="3" destOrd="0" presId="urn:microsoft.com/office/officeart/2005/8/layout/lProcess2"/>
    <dgm:cxn modelId="{E325F40C-E977-4F9D-A2E8-1B50F183CCF3}" type="presParOf" srcId="{8A8A6F98-890F-43F7-8286-CD6EDE87C3D5}" destId="{76AFBB86-878E-4B10-94F6-7D2FF2C25075}" srcOrd="4" destOrd="0" presId="urn:microsoft.com/office/officeart/2005/8/layout/lProcess2"/>
    <dgm:cxn modelId="{F825901E-0187-457C-A998-7FC39DD69D33}" type="presParOf" srcId="{7325BE77-8EEA-4DD4-B481-227C3518C5B5}" destId="{EFD1F545-7A54-4A88-81D6-44CD2FFF6374}" srcOrd="1" destOrd="0" presId="urn:microsoft.com/office/officeart/2005/8/layout/lProcess2"/>
    <dgm:cxn modelId="{08A041C5-B4C3-4D6A-9415-A1E6032C68B8}" type="presParOf" srcId="{7325BE77-8EEA-4DD4-B481-227C3518C5B5}" destId="{CA6FE4DD-9084-4510-9EA7-6C5032B51AD0}" srcOrd="2" destOrd="0" presId="urn:microsoft.com/office/officeart/2005/8/layout/lProcess2"/>
    <dgm:cxn modelId="{719C102F-DA01-452E-8A4A-9BCC29B7AA6C}" type="presParOf" srcId="{CA6FE4DD-9084-4510-9EA7-6C5032B51AD0}" destId="{52D8619A-DCB1-4A89-A26C-438405E53097}" srcOrd="0" destOrd="0" presId="urn:microsoft.com/office/officeart/2005/8/layout/lProcess2"/>
    <dgm:cxn modelId="{207FFDFC-8D1C-4C1A-B7BC-29A2B368820B}" type="presParOf" srcId="{CA6FE4DD-9084-4510-9EA7-6C5032B51AD0}" destId="{92034045-0908-40D3-ACDD-B1E1112DBFEA}" srcOrd="1" destOrd="0" presId="urn:microsoft.com/office/officeart/2005/8/layout/lProcess2"/>
    <dgm:cxn modelId="{8D829AFE-9C00-4F9B-A13C-D43E0E6F555D}" type="presParOf" srcId="{CA6FE4DD-9084-4510-9EA7-6C5032B51AD0}" destId="{AD385FD9-C6C8-43C4-AAA5-900201BF4E38}" srcOrd="2" destOrd="0" presId="urn:microsoft.com/office/officeart/2005/8/layout/lProcess2"/>
    <dgm:cxn modelId="{8DA7DA95-D1F7-41E7-A1A1-078A4F5185D2}" type="presParOf" srcId="{AD385FD9-C6C8-43C4-AAA5-900201BF4E38}" destId="{3EB9AB5D-7798-4DAF-9908-F3682FBCC168}" srcOrd="0" destOrd="0" presId="urn:microsoft.com/office/officeart/2005/8/layout/lProcess2"/>
    <dgm:cxn modelId="{0D04E63B-0E63-4145-AEBA-E07D2F78A30D}" type="presParOf" srcId="{3EB9AB5D-7798-4DAF-9908-F3682FBCC168}" destId="{C7A0CD5B-D199-4385-AAD0-A098250FFEEF}" srcOrd="0" destOrd="0" presId="urn:microsoft.com/office/officeart/2005/8/layout/lProcess2"/>
    <dgm:cxn modelId="{0909E9B4-3DD6-427E-B0AB-0CB816E6CEEE}" type="presParOf" srcId="{3EB9AB5D-7798-4DAF-9908-F3682FBCC168}" destId="{15DD92CE-ED56-4A6B-89E2-9F46F660BFF4}" srcOrd="1" destOrd="0" presId="urn:microsoft.com/office/officeart/2005/8/layout/lProcess2"/>
    <dgm:cxn modelId="{1270E963-B72E-455A-8223-AAF0556EDB38}" type="presParOf" srcId="{3EB9AB5D-7798-4DAF-9908-F3682FBCC168}" destId="{05CC1FC9-46FC-43FE-A1B9-14198AF17A23}" srcOrd="2" destOrd="0" presId="urn:microsoft.com/office/officeart/2005/8/layout/lProcess2"/>
    <dgm:cxn modelId="{0A4D16A4-588F-46B8-867F-70459A650D36}" type="presParOf" srcId="{3EB9AB5D-7798-4DAF-9908-F3682FBCC168}" destId="{002F6746-8FC0-4739-8B54-C57701EC5F81}" srcOrd="3" destOrd="0" presId="urn:microsoft.com/office/officeart/2005/8/layout/lProcess2"/>
    <dgm:cxn modelId="{7026F14D-510C-4605-A7EA-33579B70DDEB}" type="presParOf" srcId="{3EB9AB5D-7798-4DAF-9908-F3682FBCC168}" destId="{179A7F99-81F4-4B65-B348-0065B29DC79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5BD02-2C14-4430-8DE4-E437380765A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CE41AA9E-54F6-4516-AEF4-0431E1F141FC}">
      <dgm:prSet phldrT="[Text]"/>
      <dgm:spPr/>
      <dgm:t>
        <a:bodyPr/>
        <a:lstStyle/>
        <a:p>
          <a:r>
            <a:rPr lang="en-GB" altLang="en-US" dirty="0"/>
            <a:t>An affectionate bond between two people that endures through time and space and serves to join them emotionally</a:t>
          </a:r>
          <a:endParaRPr lang="en-GB" dirty="0"/>
        </a:p>
      </dgm:t>
    </dgm:pt>
    <dgm:pt modelId="{EBACD390-E1A3-4054-BC04-6273D0D663F6}" type="parTrans" cxnId="{C4F6FDF8-A27F-46F9-A476-D1780904EAD9}">
      <dgm:prSet/>
      <dgm:spPr/>
      <dgm:t>
        <a:bodyPr/>
        <a:lstStyle/>
        <a:p>
          <a:endParaRPr lang="en-GB"/>
        </a:p>
      </dgm:t>
    </dgm:pt>
    <dgm:pt modelId="{9FB59060-0A64-4BDB-882C-B9CFBC75A9BB}" type="sibTrans" cxnId="{C4F6FDF8-A27F-46F9-A476-D1780904EAD9}">
      <dgm:prSet/>
      <dgm:spPr/>
      <dgm:t>
        <a:bodyPr/>
        <a:lstStyle/>
        <a:p>
          <a:endParaRPr lang="en-GB"/>
        </a:p>
      </dgm:t>
    </dgm:pt>
    <dgm:pt modelId="{E60C7BAF-578B-41AA-BDA3-B1BEB435E70F}">
      <dgm:prSet phldrT="[Text]"/>
      <dgm:spPr/>
      <dgm:t>
        <a:bodyPr/>
        <a:lstStyle/>
        <a:p>
          <a:r>
            <a:rPr lang="en-GB" altLang="en-US" dirty="0"/>
            <a:t>An affectionate bond between two people that endures through time and space and serves to join them emotionally</a:t>
          </a:r>
          <a:endParaRPr lang="en-GB" dirty="0"/>
        </a:p>
      </dgm:t>
    </dgm:pt>
    <dgm:pt modelId="{D5D9BAF6-AA47-47A6-A248-6B3825B98559}" type="parTrans" cxnId="{BBFCC441-4435-4A69-B1D3-7005D063180D}">
      <dgm:prSet/>
      <dgm:spPr/>
      <dgm:t>
        <a:bodyPr/>
        <a:lstStyle/>
        <a:p>
          <a:endParaRPr lang="en-GB"/>
        </a:p>
      </dgm:t>
    </dgm:pt>
    <dgm:pt modelId="{954152D3-CAAC-4D20-9490-BBD7F4492A35}" type="sibTrans" cxnId="{BBFCC441-4435-4A69-B1D3-7005D063180D}">
      <dgm:prSet/>
      <dgm:spPr/>
      <dgm:t>
        <a:bodyPr/>
        <a:lstStyle/>
        <a:p>
          <a:endParaRPr lang="en-GB"/>
        </a:p>
      </dgm:t>
    </dgm:pt>
    <dgm:pt modelId="{364992AC-B439-49D6-B554-0629D2B0CDE6}">
      <dgm:prSet/>
      <dgm:spPr/>
      <dgm:t>
        <a:bodyPr/>
        <a:lstStyle/>
        <a:p>
          <a:r>
            <a:rPr lang="en-GB" altLang="en-US"/>
            <a:t>An affectionate bond between two people that endures through time and space and serves to join them emotionally</a:t>
          </a:r>
          <a:endParaRPr lang="en-GB" altLang="en-US" dirty="0"/>
        </a:p>
      </dgm:t>
    </dgm:pt>
    <dgm:pt modelId="{9372E327-1233-4205-AA75-3E41F218C2CD}" type="parTrans" cxnId="{9BDE6087-BCB3-4E0B-A23F-9F6DA81DA01B}">
      <dgm:prSet/>
      <dgm:spPr/>
      <dgm:t>
        <a:bodyPr/>
        <a:lstStyle/>
        <a:p>
          <a:endParaRPr lang="en-GB"/>
        </a:p>
      </dgm:t>
    </dgm:pt>
    <dgm:pt modelId="{7007C6AC-45AF-4239-B187-7423B17308B8}" type="sibTrans" cxnId="{9BDE6087-BCB3-4E0B-A23F-9F6DA81DA01B}">
      <dgm:prSet/>
      <dgm:spPr/>
      <dgm:t>
        <a:bodyPr/>
        <a:lstStyle/>
        <a:p>
          <a:endParaRPr lang="en-GB"/>
        </a:p>
      </dgm:t>
    </dgm:pt>
    <dgm:pt modelId="{CF0B26BB-99EE-4247-A209-CE4A27C046AB}" type="pres">
      <dgm:prSet presAssocID="{4445BD02-2C14-4430-8DE4-E437380765AC}" presName="linearFlow" presStyleCnt="0">
        <dgm:presLayoutVars>
          <dgm:dir/>
          <dgm:resizeHandles val="exact"/>
        </dgm:presLayoutVars>
      </dgm:prSet>
      <dgm:spPr/>
    </dgm:pt>
    <dgm:pt modelId="{DB9825C7-4626-4E3A-8207-D2B1408B99B6}" type="pres">
      <dgm:prSet presAssocID="{CE41AA9E-54F6-4516-AEF4-0431E1F141FC}" presName="comp" presStyleCnt="0"/>
      <dgm:spPr/>
    </dgm:pt>
    <dgm:pt modelId="{EE0EA264-0801-46FE-90BA-172B1EB24CEF}" type="pres">
      <dgm:prSet presAssocID="{CE41AA9E-54F6-4516-AEF4-0431E1F141FC}" presName="rect2" presStyleLbl="node1" presStyleIdx="0" presStyleCnt="3">
        <dgm:presLayoutVars>
          <dgm:bulletEnabled val="1"/>
        </dgm:presLayoutVars>
      </dgm:prSet>
      <dgm:spPr/>
    </dgm:pt>
    <dgm:pt modelId="{E9F56FD7-D42F-4A36-97E8-9C99987E6BFE}" type="pres">
      <dgm:prSet presAssocID="{CE41AA9E-54F6-4516-AEF4-0431E1F141FC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40A2F9-AD17-44F0-BCF7-B126A9AABEA4}" type="pres">
      <dgm:prSet presAssocID="{9FB59060-0A64-4BDB-882C-B9CFBC75A9BB}" presName="sibTrans" presStyleCnt="0"/>
      <dgm:spPr/>
    </dgm:pt>
    <dgm:pt modelId="{0921E55F-578A-4CFB-A5ED-A11C4C420D1B}" type="pres">
      <dgm:prSet presAssocID="{364992AC-B439-49D6-B554-0629D2B0CDE6}" presName="comp" presStyleCnt="0"/>
      <dgm:spPr/>
    </dgm:pt>
    <dgm:pt modelId="{D2DA594F-F332-474E-B4DC-3BF90DEBB21F}" type="pres">
      <dgm:prSet presAssocID="{364992AC-B439-49D6-B554-0629D2B0CDE6}" presName="rect2" presStyleLbl="node1" presStyleIdx="1" presStyleCnt="3">
        <dgm:presLayoutVars>
          <dgm:bulletEnabled val="1"/>
        </dgm:presLayoutVars>
      </dgm:prSet>
      <dgm:spPr/>
    </dgm:pt>
    <dgm:pt modelId="{A9F5A80A-A84A-4AA5-8CF0-B43578EE6E9E}" type="pres">
      <dgm:prSet presAssocID="{364992AC-B439-49D6-B554-0629D2B0CDE6}" presName="rect1" presStyleLbl="lnNode1" presStyleIdx="1" presStyleCnt="3"/>
      <dgm:spPr/>
    </dgm:pt>
    <dgm:pt modelId="{9684FBF4-1BFD-489D-B812-C198CB83DE5D}" type="pres">
      <dgm:prSet presAssocID="{7007C6AC-45AF-4239-B187-7423B17308B8}" presName="sibTrans" presStyleCnt="0"/>
      <dgm:spPr/>
    </dgm:pt>
    <dgm:pt modelId="{37AED60D-4181-4970-AAE5-0DA066E5E022}" type="pres">
      <dgm:prSet presAssocID="{E60C7BAF-578B-41AA-BDA3-B1BEB435E70F}" presName="comp" presStyleCnt="0"/>
      <dgm:spPr/>
    </dgm:pt>
    <dgm:pt modelId="{2E611FF4-AE89-466C-A4A6-D076785893E1}" type="pres">
      <dgm:prSet presAssocID="{E60C7BAF-578B-41AA-BDA3-B1BEB435E70F}" presName="rect2" presStyleLbl="node1" presStyleIdx="2" presStyleCnt="3">
        <dgm:presLayoutVars>
          <dgm:bulletEnabled val="1"/>
        </dgm:presLayoutVars>
      </dgm:prSet>
      <dgm:spPr/>
    </dgm:pt>
    <dgm:pt modelId="{6108D37A-D71C-45FD-9E9D-AE1E2BFA592B}" type="pres">
      <dgm:prSet presAssocID="{E60C7BAF-578B-41AA-BDA3-B1BEB435E70F}" presName="rect1" presStyleLbl="lnNode1" presStyleIdx="2" presStyleCnt="3"/>
      <dgm:spPr/>
    </dgm:pt>
  </dgm:ptLst>
  <dgm:cxnLst>
    <dgm:cxn modelId="{3B1CA82B-78DF-4446-8D2F-C39412DAF7A7}" type="presOf" srcId="{4445BD02-2C14-4430-8DE4-E437380765AC}" destId="{CF0B26BB-99EE-4247-A209-CE4A27C046AB}" srcOrd="0" destOrd="0" presId="urn:microsoft.com/office/officeart/2008/layout/AlternatingPictureBlocks"/>
    <dgm:cxn modelId="{0DAD7A5C-6D84-45DA-8CE2-23CB859CDB18}" type="presOf" srcId="{E60C7BAF-578B-41AA-BDA3-B1BEB435E70F}" destId="{2E611FF4-AE89-466C-A4A6-D076785893E1}" srcOrd="0" destOrd="0" presId="urn:microsoft.com/office/officeart/2008/layout/AlternatingPictureBlocks"/>
    <dgm:cxn modelId="{BBFCC441-4435-4A69-B1D3-7005D063180D}" srcId="{4445BD02-2C14-4430-8DE4-E437380765AC}" destId="{E60C7BAF-578B-41AA-BDA3-B1BEB435E70F}" srcOrd="2" destOrd="0" parTransId="{D5D9BAF6-AA47-47A6-A248-6B3825B98559}" sibTransId="{954152D3-CAAC-4D20-9490-BBD7F4492A35}"/>
    <dgm:cxn modelId="{9BDE6087-BCB3-4E0B-A23F-9F6DA81DA01B}" srcId="{4445BD02-2C14-4430-8DE4-E437380765AC}" destId="{364992AC-B439-49D6-B554-0629D2B0CDE6}" srcOrd="1" destOrd="0" parTransId="{9372E327-1233-4205-AA75-3E41F218C2CD}" sibTransId="{7007C6AC-45AF-4239-B187-7423B17308B8}"/>
    <dgm:cxn modelId="{36474C95-5CFB-4B34-85C0-2FA0AC9CF373}" type="presOf" srcId="{CE41AA9E-54F6-4516-AEF4-0431E1F141FC}" destId="{EE0EA264-0801-46FE-90BA-172B1EB24CEF}" srcOrd="0" destOrd="0" presId="urn:microsoft.com/office/officeart/2008/layout/AlternatingPictureBlocks"/>
    <dgm:cxn modelId="{C4F6FDF8-A27F-46F9-A476-D1780904EAD9}" srcId="{4445BD02-2C14-4430-8DE4-E437380765AC}" destId="{CE41AA9E-54F6-4516-AEF4-0431E1F141FC}" srcOrd="0" destOrd="0" parTransId="{EBACD390-E1A3-4054-BC04-6273D0D663F6}" sibTransId="{9FB59060-0A64-4BDB-882C-B9CFBC75A9BB}"/>
    <dgm:cxn modelId="{3CACAFF9-77C8-4329-B551-F79C307D7663}" type="presOf" srcId="{364992AC-B439-49D6-B554-0629D2B0CDE6}" destId="{D2DA594F-F332-474E-B4DC-3BF90DEBB21F}" srcOrd="0" destOrd="0" presId="urn:microsoft.com/office/officeart/2008/layout/AlternatingPictureBlocks"/>
    <dgm:cxn modelId="{7C7C7172-02AD-4E11-8550-462507D8DB06}" type="presParOf" srcId="{CF0B26BB-99EE-4247-A209-CE4A27C046AB}" destId="{DB9825C7-4626-4E3A-8207-D2B1408B99B6}" srcOrd="0" destOrd="0" presId="urn:microsoft.com/office/officeart/2008/layout/AlternatingPictureBlocks"/>
    <dgm:cxn modelId="{C20C61AF-10E7-490F-BE2B-CE347F6C43C3}" type="presParOf" srcId="{DB9825C7-4626-4E3A-8207-D2B1408B99B6}" destId="{EE0EA264-0801-46FE-90BA-172B1EB24CEF}" srcOrd="0" destOrd="0" presId="urn:microsoft.com/office/officeart/2008/layout/AlternatingPictureBlocks"/>
    <dgm:cxn modelId="{04CCC95B-8A82-4107-9678-85BE812F331D}" type="presParOf" srcId="{DB9825C7-4626-4E3A-8207-D2B1408B99B6}" destId="{E9F56FD7-D42F-4A36-97E8-9C99987E6BFE}" srcOrd="1" destOrd="0" presId="urn:microsoft.com/office/officeart/2008/layout/AlternatingPictureBlocks"/>
    <dgm:cxn modelId="{A86BCE4A-66CB-4308-AF80-613E8C85FFCD}" type="presParOf" srcId="{CF0B26BB-99EE-4247-A209-CE4A27C046AB}" destId="{5440A2F9-AD17-44F0-BCF7-B126A9AABEA4}" srcOrd="1" destOrd="0" presId="urn:microsoft.com/office/officeart/2008/layout/AlternatingPictureBlocks"/>
    <dgm:cxn modelId="{759764F2-77A1-42EA-9E2B-0A0AC465FA91}" type="presParOf" srcId="{CF0B26BB-99EE-4247-A209-CE4A27C046AB}" destId="{0921E55F-578A-4CFB-A5ED-A11C4C420D1B}" srcOrd="2" destOrd="0" presId="urn:microsoft.com/office/officeart/2008/layout/AlternatingPictureBlocks"/>
    <dgm:cxn modelId="{BD96F7F1-87E2-4EFE-8D49-B36BA16F341B}" type="presParOf" srcId="{0921E55F-578A-4CFB-A5ED-A11C4C420D1B}" destId="{D2DA594F-F332-474E-B4DC-3BF90DEBB21F}" srcOrd="0" destOrd="0" presId="urn:microsoft.com/office/officeart/2008/layout/AlternatingPictureBlocks"/>
    <dgm:cxn modelId="{3AE19929-9595-4FF3-B732-1645E283FD97}" type="presParOf" srcId="{0921E55F-578A-4CFB-A5ED-A11C4C420D1B}" destId="{A9F5A80A-A84A-4AA5-8CF0-B43578EE6E9E}" srcOrd="1" destOrd="0" presId="urn:microsoft.com/office/officeart/2008/layout/AlternatingPictureBlocks"/>
    <dgm:cxn modelId="{C891A69C-A193-4C49-98A2-6B4F311DD356}" type="presParOf" srcId="{CF0B26BB-99EE-4247-A209-CE4A27C046AB}" destId="{9684FBF4-1BFD-489D-B812-C198CB83DE5D}" srcOrd="3" destOrd="0" presId="urn:microsoft.com/office/officeart/2008/layout/AlternatingPictureBlocks"/>
    <dgm:cxn modelId="{515D83FD-B5B7-4A58-B549-31D88FF7FC9C}" type="presParOf" srcId="{CF0B26BB-99EE-4247-A209-CE4A27C046AB}" destId="{37AED60D-4181-4970-AAE5-0DA066E5E022}" srcOrd="4" destOrd="0" presId="urn:microsoft.com/office/officeart/2008/layout/AlternatingPictureBlocks"/>
    <dgm:cxn modelId="{2F7BBAAE-09AC-49B6-B6CC-5414F1F04E1A}" type="presParOf" srcId="{37AED60D-4181-4970-AAE5-0DA066E5E022}" destId="{2E611FF4-AE89-466C-A4A6-D076785893E1}" srcOrd="0" destOrd="0" presId="urn:microsoft.com/office/officeart/2008/layout/AlternatingPictureBlocks"/>
    <dgm:cxn modelId="{F7C4536A-AD98-48DF-8D61-137C4A832622}" type="presParOf" srcId="{37AED60D-4181-4970-AAE5-0DA066E5E022}" destId="{6108D37A-D71C-45FD-9E9D-AE1E2BFA592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60D89-0823-406B-920B-CF5186D0EB7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5D89C0-B7AF-4A3F-AD7B-3CD2F3E2DDAD}">
      <dgm:prSet phldrT="[Text]"/>
      <dgm:spPr/>
      <dgm:t>
        <a:bodyPr/>
        <a:lstStyle/>
        <a:p>
          <a:r>
            <a:rPr lang="en-GB" dirty="0"/>
            <a:t>Life is dangerous</a:t>
          </a:r>
        </a:p>
      </dgm:t>
    </dgm:pt>
    <dgm:pt modelId="{7AE90D95-AF4B-4D04-80B3-1F1FF7063151}" type="parTrans" cxnId="{140341FC-5123-4E80-94DD-1E51423BA4B3}">
      <dgm:prSet/>
      <dgm:spPr/>
      <dgm:t>
        <a:bodyPr/>
        <a:lstStyle/>
        <a:p>
          <a:endParaRPr lang="en-GB"/>
        </a:p>
      </dgm:t>
    </dgm:pt>
    <dgm:pt modelId="{D51D27B6-C00A-416E-A49A-1679A201EABC}" type="sibTrans" cxnId="{140341FC-5123-4E80-94DD-1E51423BA4B3}">
      <dgm:prSet/>
      <dgm:spPr/>
      <dgm:t>
        <a:bodyPr/>
        <a:lstStyle/>
        <a:p>
          <a:endParaRPr lang="en-GB"/>
        </a:p>
      </dgm:t>
    </dgm:pt>
    <dgm:pt modelId="{1024DBA6-F419-4670-A8A8-893E88101450}">
      <dgm:prSet phldrT="[Text]"/>
      <dgm:spPr/>
      <dgm:t>
        <a:bodyPr/>
        <a:lstStyle/>
        <a:p>
          <a:r>
            <a:rPr lang="en-GB" dirty="0"/>
            <a:t>Parents not always comforting and protective</a:t>
          </a:r>
        </a:p>
      </dgm:t>
    </dgm:pt>
    <dgm:pt modelId="{5C11C4F1-22F8-44E2-81A2-7E61265E724E}" type="parTrans" cxnId="{2D4B985F-ACA9-4B13-9E39-8EF7B1F91889}">
      <dgm:prSet/>
      <dgm:spPr/>
      <dgm:t>
        <a:bodyPr/>
        <a:lstStyle/>
        <a:p>
          <a:endParaRPr lang="en-GB"/>
        </a:p>
      </dgm:t>
    </dgm:pt>
    <dgm:pt modelId="{A4BFB3FE-79CB-45ED-8AC8-45170B2DA480}" type="sibTrans" cxnId="{2D4B985F-ACA9-4B13-9E39-8EF7B1F91889}">
      <dgm:prSet/>
      <dgm:spPr/>
      <dgm:t>
        <a:bodyPr/>
        <a:lstStyle/>
        <a:p>
          <a:endParaRPr lang="en-GB"/>
        </a:p>
      </dgm:t>
    </dgm:pt>
    <dgm:pt modelId="{17A4B40D-685A-4C0B-A204-0EBB5FAD5F19}">
      <dgm:prSet phldrT="[Text]"/>
      <dgm:spPr/>
      <dgm:t>
        <a:bodyPr/>
        <a:lstStyle/>
        <a:p>
          <a:r>
            <a:rPr lang="en-GB" dirty="0"/>
            <a:t>Basis for physical and psychological survival</a:t>
          </a:r>
        </a:p>
      </dgm:t>
    </dgm:pt>
    <dgm:pt modelId="{AEE5CDF4-808E-4337-8F25-89F38F897245}" type="parTrans" cxnId="{0B6E3987-9248-427B-8348-8D0E3585E908}">
      <dgm:prSet/>
      <dgm:spPr/>
      <dgm:t>
        <a:bodyPr/>
        <a:lstStyle/>
        <a:p>
          <a:endParaRPr lang="en-GB"/>
        </a:p>
      </dgm:t>
    </dgm:pt>
    <dgm:pt modelId="{C3D058D7-5917-4811-9E95-A90244BD91B0}" type="sibTrans" cxnId="{0B6E3987-9248-427B-8348-8D0E3585E908}">
      <dgm:prSet/>
      <dgm:spPr/>
      <dgm:t>
        <a:bodyPr/>
        <a:lstStyle/>
        <a:p>
          <a:endParaRPr lang="en-GB"/>
        </a:p>
      </dgm:t>
    </dgm:pt>
    <dgm:pt modelId="{54CE2E56-BDF4-4440-9FFC-B44C026DA8D8}">
      <dgm:prSet phldrT="[Text]"/>
      <dgm:spPr/>
      <dgm:t>
        <a:bodyPr/>
        <a:lstStyle/>
        <a:p>
          <a:r>
            <a:rPr lang="en-GB" dirty="0"/>
            <a:t>Child and adult use the best adaptive strategy for their unique context</a:t>
          </a:r>
        </a:p>
      </dgm:t>
    </dgm:pt>
    <dgm:pt modelId="{BC7A9C0F-C8B0-48E0-828E-B4CEAA53A33E}" type="parTrans" cxnId="{18C2BDE0-C8DE-46C9-8C2A-3DCACDDE4D36}">
      <dgm:prSet/>
      <dgm:spPr/>
      <dgm:t>
        <a:bodyPr/>
        <a:lstStyle/>
        <a:p>
          <a:endParaRPr lang="en-GB"/>
        </a:p>
      </dgm:t>
    </dgm:pt>
    <dgm:pt modelId="{1B3E7262-8E47-4345-8CBA-208E50EF210B}" type="sibTrans" cxnId="{18C2BDE0-C8DE-46C9-8C2A-3DCACDDE4D36}">
      <dgm:prSet/>
      <dgm:spPr/>
      <dgm:t>
        <a:bodyPr/>
        <a:lstStyle/>
        <a:p>
          <a:endParaRPr lang="en-GB"/>
        </a:p>
      </dgm:t>
    </dgm:pt>
    <dgm:pt modelId="{F69F7FD6-60FA-465A-AB58-9870F03568A8}" type="pres">
      <dgm:prSet presAssocID="{F3460D89-0823-406B-920B-CF5186D0EB77}" presName="Name0" presStyleCnt="0">
        <dgm:presLayoutVars>
          <dgm:dir/>
          <dgm:resizeHandles val="exact"/>
        </dgm:presLayoutVars>
      </dgm:prSet>
      <dgm:spPr/>
    </dgm:pt>
    <dgm:pt modelId="{728CA68D-EE94-4161-9CB2-8F778D8E3BEE}" type="pres">
      <dgm:prSet presAssocID="{F3460D89-0823-406B-920B-CF5186D0EB77}" presName="cycle" presStyleCnt="0"/>
      <dgm:spPr/>
    </dgm:pt>
    <dgm:pt modelId="{A924F189-ACAF-4080-8B05-11CA7482D62A}" type="pres">
      <dgm:prSet presAssocID="{FA5D89C0-B7AF-4A3F-AD7B-3CD2F3E2DDAD}" presName="nodeFirstNode" presStyleLbl="node1" presStyleIdx="0" presStyleCnt="4">
        <dgm:presLayoutVars>
          <dgm:bulletEnabled val="1"/>
        </dgm:presLayoutVars>
      </dgm:prSet>
      <dgm:spPr/>
    </dgm:pt>
    <dgm:pt modelId="{FCA20B30-36B0-4590-99C1-0FD7F17B8845}" type="pres">
      <dgm:prSet presAssocID="{D51D27B6-C00A-416E-A49A-1679A201EABC}" presName="sibTransFirstNode" presStyleLbl="bgShp" presStyleIdx="0" presStyleCnt="1"/>
      <dgm:spPr/>
    </dgm:pt>
    <dgm:pt modelId="{66C19399-7751-48A8-90DA-8E5907B94AD0}" type="pres">
      <dgm:prSet presAssocID="{1024DBA6-F419-4670-A8A8-893E88101450}" presName="nodeFollowingNodes" presStyleLbl="node1" presStyleIdx="1" presStyleCnt="4">
        <dgm:presLayoutVars>
          <dgm:bulletEnabled val="1"/>
        </dgm:presLayoutVars>
      </dgm:prSet>
      <dgm:spPr/>
    </dgm:pt>
    <dgm:pt modelId="{475ADF5F-E5A6-44C1-87EF-EC1ADA240152}" type="pres">
      <dgm:prSet presAssocID="{17A4B40D-685A-4C0B-A204-0EBB5FAD5F19}" presName="nodeFollowingNodes" presStyleLbl="node1" presStyleIdx="2" presStyleCnt="4">
        <dgm:presLayoutVars>
          <dgm:bulletEnabled val="1"/>
        </dgm:presLayoutVars>
      </dgm:prSet>
      <dgm:spPr/>
    </dgm:pt>
    <dgm:pt modelId="{754E34D1-4B51-445A-8487-0C666178C3D2}" type="pres">
      <dgm:prSet presAssocID="{54CE2E56-BDF4-4440-9FFC-B44C026DA8D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2D4B985F-ACA9-4B13-9E39-8EF7B1F91889}" srcId="{F3460D89-0823-406B-920B-CF5186D0EB77}" destId="{1024DBA6-F419-4670-A8A8-893E88101450}" srcOrd="1" destOrd="0" parTransId="{5C11C4F1-22F8-44E2-81A2-7E61265E724E}" sibTransId="{A4BFB3FE-79CB-45ED-8AC8-45170B2DA480}"/>
    <dgm:cxn modelId="{40377C57-BC56-4BBE-B9A8-8F020408199B}" type="presOf" srcId="{17A4B40D-685A-4C0B-A204-0EBB5FAD5F19}" destId="{475ADF5F-E5A6-44C1-87EF-EC1ADA240152}" srcOrd="0" destOrd="0" presId="urn:microsoft.com/office/officeart/2005/8/layout/cycle3"/>
    <dgm:cxn modelId="{0B6E3987-9248-427B-8348-8D0E3585E908}" srcId="{F3460D89-0823-406B-920B-CF5186D0EB77}" destId="{17A4B40D-685A-4C0B-A204-0EBB5FAD5F19}" srcOrd="2" destOrd="0" parTransId="{AEE5CDF4-808E-4337-8F25-89F38F897245}" sibTransId="{C3D058D7-5917-4811-9E95-A90244BD91B0}"/>
    <dgm:cxn modelId="{35BC50CA-940C-4B71-861E-FDEE545C0858}" type="presOf" srcId="{1024DBA6-F419-4670-A8A8-893E88101450}" destId="{66C19399-7751-48A8-90DA-8E5907B94AD0}" srcOrd="0" destOrd="0" presId="urn:microsoft.com/office/officeart/2005/8/layout/cycle3"/>
    <dgm:cxn modelId="{3D5FFDD0-A151-41A8-A09F-DA58077D5429}" type="presOf" srcId="{F3460D89-0823-406B-920B-CF5186D0EB77}" destId="{F69F7FD6-60FA-465A-AB58-9870F03568A8}" srcOrd="0" destOrd="0" presId="urn:microsoft.com/office/officeart/2005/8/layout/cycle3"/>
    <dgm:cxn modelId="{8140AFDC-5FDA-4955-BC17-27F385424EC4}" type="presOf" srcId="{D51D27B6-C00A-416E-A49A-1679A201EABC}" destId="{FCA20B30-36B0-4590-99C1-0FD7F17B8845}" srcOrd="0" destOrd="0" presId="urn:microsoft.com/office/officeart/2005/8/layout/cycle3"/>
    <dgm:cxn modelId="{18C2BDE0-C8DE-46C9-8C2A-3DCACDDE4D36}" srcId="{F3460D89-0823-406B-920B-CF5186D0EB77}" destId="{54CE2E56-BDF4-4440-9FFC-B44C026DA8D8}" srcOrd="3" destOrd="0" parTransId="{BC7A9C0F-C8B0-48E0-828E-B4CEAA53A33E}" sibTransId="{1B3E7262-8E47-4345-8CBA-208E50EF210B}"/>
    <dgm:cxn modelId="{F8293BF5-4707-4703-85C7-1DB61C3C6416}" type="presOf" srcId="{54CE2E56-BDF4-4440-9FFC-B44C026DA8D8}" destId="{754E34D1-4B51-445A-8487-0C666178C3D2}" srcOrd="0" destOrd="0" presId="urn:microsoft.com/office/officeart/2005/8/layout/cycle3"/>
    <dgm:cxn modelId="{AD2808F6-528A-4E67-BDA5-35AEDA4A0C22}" type="presOf" srcId="{FA5D89C0-B7AF-4A3F-AD7B-3CD2F3E2DDAD}" destId="{A924F189-ACAF-4080-8B05-11CA7482D62A}" srcOrd="0" destOrd="0" presId="urn:microsoft.com/office/officeart/2005/8/layout/cycle3"/>
    <dgm:cxn modelId="{140341FC-5123-4E80-94DD-1E51423BA4B3}" srcId="{F3460D89-0823-406B-920B-CF5186D0EB77}" destId="{FA5D89C0-B7AF-4A3F-AD7B-3CD2F3E2DDAD}" srcOrd="0" destOrd="0" parTransId="{7AE90D95-AF4B-4D04-80B3-1F1FF7063151}" sibTransId="{D51D27B6-C00A-416E-A49A-1679A201EABC}"/>
    <dgm:cxn modelId="{2CAED8AC-426B-4836-80CE-4B36B90FC12F}" type="presParOf" srcId="{F69F7FD6-60FA-465A-AB58-9870F03568A8}" destId="{728CA68D-EE94-4161-9CB2-8F778D8E3BEE}" srcOrd="0" destOrd="0" presId="urn:microsoft.com/office/officeart/2005/8/layout/cycle3"/>
    <dgm:cxn modelId="{832BF247-EC73-4F7E-8C4F-22F95D170983}" type="presParOf" srcId="{728CA68D-EE94-4161-9CB2-8F778D8E3BEE}" destId="{A924F189-ACAF-4080-8B05-11CA7482D62A}" srcOrd="0" destOrd="0" presId="urn:microsoft.com/office/officeart/2005/8/layout/cycle3"/>
    <dgm:cxn modelId="{5A62604F-8C2B-47BF-A4EC-097CA06A8955}" type="presParOf" srcId="{728CA68D-EE94-4161-9CB2-8F778D8E3BEE}" destId="{FCA20B30-36B0-4590-99C1-0FD7F17B8845}" srcOrd="1" destOrd="0" presId="urn:microsoft.com/office/officeart/2005/8/layout/cycle3"/>
    <dgm:cxn modelId="{199A630D-2C78-46ED-B276-2A830B6B1ADE}" type="presParOf" srcId="{728CA68D-EE94-4161-9CB2-8F778D8E3BEE}" destId="{66C19399-7751-48A8-90DA-8E5907B94AD0}" srcOrd="2" destOrd="0" presId="urn:microsoft.com/office/officeart/2005/8/layout/cycle3"/>
    <dgm:cxn modelId="{B338DB6D-002D-4A0C-BCE8-3B2BEC077774}" type="presParOf" srcId="{728CA68D-EE94-4161-9CB2-8F778D8E3BEE}" destId="{475ADF5F-E5A6-44C1-87EF-EC1ADA240152}" srcOrd="3" destOrd="0" presId="urn:microsoft.com/office/officeart/2005/8/layout/cycle3"/>
    <dgm:cxn modelId="{CDD97AA8-16D0-4D52-BC87-45CBD6E541B4}" type="presParOf" srcId="{728CA68D-EE94-4161-9CB2-8F778D8E3BEE}" destId="{754E34D1-4B51-445A-8487-0C666178C3D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5E781E-01D0-4710-A3AD-E72E97120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5AB61F-5F3B-4E31-B43C-591D5A100AB4}">
      <dgm:prSet phldrT="[Text]"/>
      <dgm:spPr/>
      <dgm:t>
        <a:bodyPr/>
        <a:lstStyle/>
        <a:p>
          <a:r>
            <a:rPr lang="en-US" dirty="0"/>
            <a:t>It is through important attachment relationships that the child makes sense of herself, her emotions, other people and relationships </a:t>
          </a:r>
          <a:endParaRPr lang="en-GB" dirty="0"/>
        </a:p>
      </dgm:t>
    </dgm:pt>
    <dgm:pt modelId="{9FF1B0EB-D11C-4DFF-8B3E-9DB36504208F}" type="parTrans" cxnId="{42F39D8C-E3AC-46D5-B6A4-2403A4AE03F7}">
      <dgm:prSet/>
      <dgm:spPr/>
    </dgm:pt>
    <dgm:pt modelId="{29D0EF0D-BAA1-4625-BD53-D7C84D61D51D}" type="sibTrans" cxnId="{42F39D8C-E3AC-46D5-B6A4-2403A4AE03F7}">
      <dgm:prSet/>
      <dgm:spPr/>
    </dgm:pt>
    <dgm:pt modelId="{7177B2D7-04AE-449D-8C50-DADADB52188C}">
      <dgm:prSet phldrT="[Text]"/>
      <dgm:spPr/>
      <dgm:t>
        <a:bodyPr/>
        <a:lstStyle/>
        <a:p>
          <a:r>
            <a:rPr lang="en-US" dirty="0"/>
            <a:t>Underlying information processing patterns (particularly non-verbal) will be robust – how we see the world, others and ourselves</a:t>
          </a:r>
          <a:endParaRPr lang="en-GB" dirty="0"/>
        </a:p>
      </dgm:t>
    </dgm:pt>
    <dgm:pt modelId="{BEFF9B8B-919F-4E98-B0F7-633B7D2693D1}" type="parTrans" cxnId="{9290125D-83CA-4DFB-B53F-9E8FF9378710}">
      <dgm:prSet/>
      <dgm:spPr/>
    </dgm:pt>
    <dgm:pt modelId="{5737B062-6D31-4F3B-9CCF-10A70810F114}" type="sibTrans" cxnId="{9290125D-83CA-4DFB-B53F-9E8FF9378710}">
      <dgm:prSet/>
      <dgm:spPr/>
    </dgm:pt>
    <dgm:pt modelId="{87452BA0-8A20-41D0-861D-E29118A4A914}">
      <dgm:prSet phldrT="[Text]"/>
      <dgm:spPr/>
      <dgm:t>
        <a:bodyPr/>
        <a:lstStyle/>
        <a:p>
          <a:r>
            <a:rPr lang="en-US" dirty="0"/>
            <a:t>Early attachments affect the course of psychological and social development and mental health</a:t>
          </a:r>
          <a:endParaRPr lang="en-GB" dirty="0"/>
        </a:p>
      </dgm:t>
    </dgm:pt>
    <dgm:pt modelId="{8DBD6EFC-2936-4A93-A24C-DA09D30E7668}" type="parTrans" cxnId="{8C3FE759-1398-407F-B849-A044F1E7B075}">
      <dgm:prSet/>
      <dgm:spPr/>
    </dgm:pt>
    <dgm:pt modelId="{A7FF97CE-337F-4C39-BD61-F22FD67BAAC3}" type="sibTrans" cxnId="{8C3FE759-1398-407F-B849-A044F1E7B075}">
      <dgm:prSet/>
      <dgm:spPr/>
    </dgm:pt>
    <dgm:pt modelId="{A01A399A-FBD8-4668-AC72-A52E80866C4C}" type="pres">
      <dgm:prSet presAssocID="{375E781E-01D0-4710-A3AD-E72E971204A5}" presName="CompostProcess" presStyleCnt="0">
        <dgm:presLayoutVars>
          <dgm:dir/>
          <dgm:resizeHandles val="exact"/>
        </dgm:presLayoutVars>
      </dgm:prSet>
      <dgm:spPr/>
    </dgm:pt>
    <dgm:pt modelId="{CADD9D8F-F689-460B-A902-94F17E732AFA}" type="pres">
      <dgm:prSet presAssocID="{375E781E-01D0-4710-A3AD-E72E971204A5}" presName="arrow" presStyleLbl="bgShp" presStyleIdx="0" presStyleCnt="1"/>
      <dgm:spPr/>
    </dgm:pt>
    <dgm:pt modelId="{21206196-F8E7-46F4-BD61-5C367D2D3878}" type="pres">
      <dgm:prSet presAssocID="{375E781E-01D0-4710-A3AD-E72E971204A5}" presName="linearProcess" presStyleCnt="0"/>
      <dgm:spPr/>
    </dgm:pt>
    <dgm:pt modelId="{0CCF35FC-C7FC-4CA6-A6AE-8C8D288A7C47}" type="pres">
      <dgm:prSet presAssocID="{755AB61F-5F3B-4E31-B43C-591D5A100AB4}" presName="textNode" presStyleLbl="node1" presStyleIdx="0" presStyleCnt="3">
        <dgm:presLayoutVars>
          <dgm:bulletEnabled val="1"/>
        </dgm:presLayoutVars>
      </dgm:prSet>
      <dgm:spPr/>
    </dgm:pt>
    <dgm:pt modelId="{D8ECD434-5F76-4527-877F-7DEB7CF8BBEB}" type="pres">
      <dgm:prSet presAssocID="{29D0EF0D-BAA1-4625-BD53-D7C84D61D51D}" presName="sibTrans" presStyleCnt="0"/>
      <dgm:spPr/>
    </dgm:pt>
    <dgm:pt modelId="{7903C32D-9E62-4EB2-8465-432578DA9E6F}" type="pres">
      <dgm:prSet presAssocID="{7177B2D7-04AE-449D-8C50-DADADB52188C}" presName="textNode" presStyleLbl="node1" presStyleIdx="1" presStyleCnt="3">
        <dgm:presLayoutVars>
          <dgm:bulletEnabled val="1"/>
        </dgm:presLayoutVars>
      </dgm:prSet>
      <dgm:spPr/>
    </dgm:pt>
    <dgm:pt modelId="{CA9CA6EF-3B5F-4024-A6CD-A241E6ED4898}" type="pres">
      <dgm:prSet presAssocID="{5737B062-6D31-4F3B-9CCF-10A70810F114}" presName="sibTrans" presStyleCnt="0"/>
      <dgm:spPr/>
    </dgm:pt>
    <dgm:pt modelId="{2ABFD82B-DB18-4497-ABD8-8DB26979922F}" type="pres">
      <dgm:prSet presAssocID="{87452BA0-8A20-41D0-861D-E29118A4A91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D1A3501-6671-471B-B9F8-03CD966EF55C}" type="presOf" srcId="{375E781E-01D0-4710-A3AD-E72E971204A5}" destId="{A01A399A-FBD8-4668-AC72-A52E80866C4C}" srcOrd="0" destOrd="0" presId="urn:microsoft.com/office/officeart/2005/8/layout/hProcess9"/>
    <dgm:cxn modelId="{2FBB6723-2CFB-43C5-ABA8-F9D06C153A6D}" type="presOf" srcId="{7177B2D7-04AE-449D-8C50-DADADB52188C}" destId="{7903C32D-9E62-4EB2-8465-432578DA9E6F}" srcOrd="0" destOrd="0" presId="urn:microsoft.com/office/officeart/2005/8/layout/hProcess9"/>
    <dgm:cxn modelId="{9290125D-83CA-4DFB-B53F-9E8FF9378710}" srcId="{375E781E-01D0-4710-A3AD-E72E971204A5}" destId="{7177B2D7-04AE-449D-8C50-DADADB52188C}" srcOrd="1" destOrd="0" parTransId="{BEFF9B8B-919F-4E98-B0F7-633B7D2693D1}" sibTransId="{5737B062-6D31-4F3B-9CCF-10A70810F114}"/>
    <dgm:cxn modelId="{8C3FE759-1398-407F-B849-A044F1E7B075}" srcId="{375E781E-01D0-4710-A3AD-E72E971204A5}" destId="{87452BA0-8A20-41D0-861D-E29118A4A914}" srcOrd="2" destOrd="0" parTransId="{8DBD6EFC-2936-4A93-A24C-DA09D30E7668}" sibTransId="{A7FF97CE-337F-4C39-BD61-F22FD67BAAC3}"/>
    <dgm:cxn modelId="{4DB00B8B-36EC-41DB-BD4D-E8ADFD7CF7B9}" type="presOf" srcId="{87452BA0-8A20-41D0-861D-E29118A4A914}" destId="{2ABFD82B-DB18-4497-ABD8-8DB26979922F}" srcOrd="0" destOrd="0" presId="urn:microsoft.com/office/officeart/2005/8/layout/hProcess9"/>
    <dgm:cxn modelId="{42F39D8C-E3AC-46D5-B6A4-2403A4AE03F7}" srcId="{375E781E-01D0-4710-A3AD-E72E971204A5}" destId="{755AB61F-5F3B-4E31-B43C-591D5A100AB4}" srcOrd="0" destOrd="0" parTransId="{9FF1B0EB-D11C-4DFF-8B3E-9DB36504208F}" sibTransId="{29D0EF0D-BAA1-4625-BD53-D7C84D61D51D}"/>
    <dgm:cxn modelId="{F5FB47F5-EB9C-40A2-BBE3-D39EE5EE4BC6}" type="presOf" srcId="{755AB61F-5F3B-4E31-B43C-591D5A100AB4}" destId="{0CCF35FC-C7FC-4CA6-A6AE-8C8D288A7C47}" srcOrd="0" destOrd="0" presId="urn:microsoft.com/office/officeart/2005/8/layout/hProcess9"/>
    <dgm:cxn modelId="{4B2DFB1B-0DC0-4CDF-9924-1C08638A7FFE}" type="presParOf" srcId="{A01A399A-FBD8-4668-AC72-A52E80866C4C}" destId="{CADD9D8F-F689-460B-A902-94F17E732AFA}" srcOrd="0" destOrd="0" presId="urn:microsoft.com/office/officeart/2005/8/layout/hProcess9"/>
    <dgm:cxn modelId="{2A9DCD31-CE2C-4290-9568-16B70F4D46E3}" type="presParOf" srcId="{A01A399A-FBD8-4668-AC72-A52E80866C4C}" destId="{21206196-F8E7-46F4-BD61-5C367D2D3878}" srcOrd="1" destOrd="0" presId="urn:microsoft.com/office/officeart/2005/8/layout/hProcess9"/>
    <dgm:cxn modelId="{7A2E1940-A621-4049-B434-CA04C9C84CB2}" type="presParOf" srcId="{21206196-F8E7-46F4-BD61-5C367D2D3878}" destId="{0CCF35FC-C7FC-4CA6-A6AE-8C8D288A7C47}" srcOrd="0" destOrd="0" presId="urn:microsoft.com/office/officeart/2005/8/layout/hProcess9"/>
    <dgm:cxn modelId="{ABEE0361-DAEB-44C0-9DA1-C77D16BFC3C6}" type="presParOf" srcId="{21206196-F8E7-46F4-BD61-5C367D2D3878}" destId="{D8ECD434-5F76-4527-877F-7DEB7CF8BBEB}" srcOrd="1" destOrd="0" presId="urn:microsoft.com/office/officeart/2005/8/layout/hProcess9"/>
    <dgm:cxn modelId="{69470DC3-6503-4418-A1A9-B62099B1FEF4}" type="presParOf" srcId="{21206196-F8E7-46F4-BD61-5C367D2D3878}" destId="{7903C32D-9E62-4EB2-8465-432578DA9E6F}" srcOrd="2" destOrd="0" presId="urn:microsoft.com/office/officeart/2005/8/layout/hProcess9"/>
    <dgm:cxn modelId="{6B09577A-4738-4291-B391-9F8D2F1BD5D2}" type="presParOf" srcId="{21206196-F8E7-46F4-BD61-5C367D2D3878}" destId="{CA9CA6EF-3B5F-4024-A6CD-A241E6ED4898}" srcOrd="3" destOrd="0" presId="urn:microsoft.com/office/officeart/2005/8/layout/hProcess9"/>
    <dgm:cxn modelId="{DEC80EE5-A457-4250-93EF-61BE3E97E4FD}" type="presParOf" srcId="{21206196-F8E7-46F4-BD61-5C367D2D3878}" destId="{2ABFD82B-DB18-4497-ABD8-8DB2697992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4AF4D7-60E9-4269-89E7-EED1D81557B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DBEC1-77FE-47B9-AB66-6DD87BF7E58B}">
      <dgm:prSet phldrT="[Text]"/>
      <dgm:spPr/>
      <dgm:t>
        <a:bodyPr/>
        <a:lstStyle/>
        <a:p>
          <a:r>
            <a:rPr lang="en-US" dirty="0"/>
            <a:t>Empathically receive and regulate infants communications</a:t>
          </a:r>
          <a:endParaRPr lang="en-GB" dirty="0"/>
        </a:p>
      </dgm:t>
    </dgm:pt>
    <dgm:pt modelId="{0CD5474D-0C57-46A2-BB95-089AFFC54F7A}" type="parTrans" cxnId="{2FDDB3F7-DA31-4E25-8D1C-40E39D9899F9}">
      <dgm:prSet/>
      <dgm:spPr/>
      <dgm:t>
        <a:bodyPr/>
        <a:lstStyle/>
        <a:p>
          <a:endParaRPr lang="en-GB"/>
        </a:p>
      </dgm:t>
    </dgm:pt>
    <dgm:pt modelId="{44401488-A611-4E52-AFDF-63BC9860D313}" type="sibTrans" cxnId="{2FDDB3F7-DA31-4E25-8D1C-40E39D9899F9}">
      <dgm:prSet/>
      <dgm:spPr/>
      <dgm:t>
        <a:bodyPr/>
        <a:lstStyle/>
        <a:p>
          <a:endParaRPr lang="en-GB"/>
        </a:p>
      </dgm:t>
    </dgm:pt>
    <dgm:pt modelId="{4DEA7D15-C016-4090-8104-3D400CA73915}">
      <dgm:prSet phldrT="[Text]"/>
      <dgm:spPr/>
      <dgm:t>
        <a:bodyPr/>
        <a:lstStyle/>
        <a:p>
          <a:r>
            <a:rPr lang="en-GB" dirty="0"/>
            <a:t>Predictable, consistent, emotionally available</a:t>
          </a:r>
        </a:p>
      </dgm:t>
    </dgm:pt>
    <dgm:pt modelId="{EE37A085-ECB3-40FD-9530-8D4686CCD734}" type="parTrans" cxnId="{7A773FA6-A58F-4AA1-873B-F09E60C691C7}">
      <dgm:prSet/>
      <dgm:spPr/>
      <dgm:t>
        <a:bodyPr/>
        <a:lstStyle/>
        <a:p>
          <a:endParaRPr lang="en-GB"/>
        </a:p>
      </dgm:t>
    </dgm:pt>
    <dgm:pt modelId="{3AADF18D-C36F-4005-A52F-63C2B9D82710}" type="sibTrans" cxnId="{7A773FA6-A58F-4AA1-873B-F09E60C691C7}">
      <dgm:prSet/>
      <dgm:spPr/>
      <dgm:t>
        <a:bodyPr/>
        <a:lstStyle/>
        <a:p>
          <a:endParaRPr lang="en-GB"/>
        </a:p>
      </dgm:t>
    </dgm:pt>
    <dgm:pt modelId="{6CBD1082-1B27-4728-9883-9F9DFFA50CBA}">
      <dgm:prSet phldrT="[Text]"/>
      <dgm:spPr/>
      <dgm:t>
        <a:bodyPr/>
        <a:lstStyle/>
        <a:p>
          <a:r>
            <a:rPr lang="en-US" dirty="0"/>
            <a:t>Let children take developmentally appropriate responsibility for themselves – parents can do too much or too little</a:t>
          </a:r>
          <a:endParaRPr lang="en-GB" dirty="0"/>
        </a:p>
      </dgm:t>
    </dgm:pt>
    <dgm:pt modelId="{BBE5F4B1-82D0-4686-9559-7B2CD75B3C29}" type="parTrans" cxnId="{C43686E1-B222-4AD1-B4AD-CCC3F7ECB8DF}">
      <dgm:prSet/>
      <dgm:spPr/>
      <dgm:t>
        <a:bodyPr/>
        <a:lstStyle/>
        <a:p>
          <a:endParaRPr lang="en-GB"/>
        </a:p>
      </dgm:t>
    </dgm:pt>
    <dgm:pt modelId="{2C35C8AB-F23F-4025-88EA-FF6F75774AD1}" type="sibTrans" cxnId="{C43686E1-B222-4AD1-B4AD-CCC3F7ECB8DF}">
      <dgm:prSet/>
      <dgm:spPr/>
      <dgm:t>
        <a:bodyPr/>
        <a:lstStyle/>
        <a:p>
          <a:endParaRPr lang="en-GB"/>
        </a:p>
      </dgm:t>
    </dgm:pt>
    <dgm:pt modelId="{F3E8E81E-2CC6-4BF5-8262-DCE668FF6676}">
      <dgm:prSet phldrT="[Text]"/>
      <dgm:spPr/>
      <dgm:t>
        <a:bodyPr/>
        <a:lstStyle/>
        <a:p>
          <a:r>
            <a:rPr lang="en-US" dirty="0"/>
            <a:t>Protect and comfort children when children cannot do this for themselves</a:t>
          </a:r>
          <a:endParaRPr lang="en-GB" dirty="0"/>
        </a:p>
      </dgm:t>
    </dgm:pt>
    <dgm:pt modelId="{4E658D14-38E9-45CB-B22A-59B529E3B3FD}" type="parTrans" cxnId="{8052F1CA-0959-46A1-A89B-8C7BBA64E3A1}">
      <dgm:prSet/>
      <dgm:spPr/>
      <dgm:t>
        <a:bodyPr/>
        <a:lstStyle/>
        <a:p>
          <a:endParaRPr lang="en-GB"/>
        </a:p>
      </dgm:t>
    </dgm:pt>
    <dgm:pt modelId="{9411EDF7-3F19-42E5-B15D-2E75B1335EEB}" type="sibTrans" cxnId="{8052F1CA-0959-46A1-A89B-8C7BBA64E3A1}">
      <dgm:prSet/>
      <dgm:spPr/>
      <dgm:t>
        <a:bodyPr/>
        <a:lstStyle/>
        <a:p>
          <a:endParaRPr lang="en-GB"/>
        </a:p>
      </dgm:t>
    </dgm:pt>
    <dgm:pt modelId="{2797DD17-AF78-4F5E-925F-9245224E6C90}">
      <dgm:prSet phldrT="[Text]"/>
      <dgm:spPr/>
      <dgm:t>
        <a:bodyPr/>
        <a:lstStyle/>
        <a:p>
          <a:r>
            <a:rPr lang="en-GB" dirty="0"/>
            <a:t>Visual contact, touch, tone of voice important</a:t>
          </a:r>
        </a:p>
      </dgm:t>
    </dgm:pt>
    <dgm:pt modelId="{C1468F50-27F9-4FB7-89E7-7C9B43CCD7A2}" type="parTrans" cxnId="{8BEC4EF4-DF37-4FB6-B2A0-30956996E11F}">
      <dgm:prSet/>
      <dgm:spPr/>
      <dgm:t>
        <a:bodyPr/>
        <a:lstStyle/>
        <a:p>
          <a:endParaRPr lang="en-GB"/>
        </a:p>
      </dgm:t>
    </dgm:pt>
    <dgm:pt modelId="{8CAA2A63-863A-4B8D-A18B-2196F28755B6}" type="sibTrans" cxnId="{8BEC4EF4-DF37-4FB6-B2A0-30956996E11F}">
      <dgm:prSet/>
      <dgm:spPr/>
      <dgm:t>
        <a:bodyPr/>
        <a:lstStyle/>
        <a:p>
          <a:endParaRPr lang="en-GB"/>
        </a:p>
      </dgm:t>
    </dgm:pt>
    <dgm:pt modelId="{3B9FA46E-F3C8-4A40-B749-0EAC310194C3}" type="pres">
      <dgm:prSet presAssocID="{904AF4D7-60E9-4269-89E7-EED1D81557BF}" presName="cycle" presStyleCnt="0">
        <dgm:presLayoutVars>
          <dgm:dir/>
          <dgm:resizeHandles val="exact"/>
        </dgm:presLayoutVars>
      </dgm:prSet>
      <dgm:spPr/>
    </dgm:pt>
    <dgm:pt modelId="{88BFC861-73D8-4BE0-BBC8-3EDFA1D86BCD}" type="pres">
      <dgm:prSet presAssocID="{716DBEC1-77FE-47B9-AB66-6DD87BF7E58B}" presName="node" presStyleLbl="node1" presStyleIdx="0" presStyleCnt="5">
        <dgm:presLayoutVars>
          <dgm:bulletEnabled val="1"/>
        </dgm:presLayoutVars>
      </dgm:prSet>
      <dgm:spPr/>
    </dgm:pt>
    <dgm:pt modelId="{36B3DC43-B64D-4686-A5F0-F0F605C5D55D}" type="pres">
      <dgm:prSet presAssocID="{716DBEC1-77FE-47B9-AB66-6DD87BF7E58B}" presName="spNode" presStyleCnt="0"/>
      <dgm:spPr/>
    </dgm:pt>
    <dgm:pt modelId="{5CACBFB8-7B37-4EC4-BEFD-3F9383CCDD1E}" type="pres">
      <dgm:prSet presAssocID="{44401488-A611-4E52-AFDF-63BC9860D313}" presName="sibTrans" presStyleLbl="sibTrans1D1" presStyleIdx="0" presStyleCnt="5"/>
      <dgm:spPr/>
    </dgm:pt>
    <dgm:pt modelId="{0FA40394-D9FC-436B-AB0F-1345568BE471}" type="pres">
      <dgm:prSet presAssocID="{4DEA7D15-C016-4090-8104-3D400CA73915}" presName="node" presStyleLbl="node1" presStyleIdx="1" presStyleCnt="5">
        <dgm:presLayoutVars>
          <dgm:bulletEnabled val="1"/>
        </dgm:presLayoutVars>
      </dgm:prSet>
      <dgm:spPr/>
    </dgm:pt>
    <dgm:pt modelId="{E0DFF69F-3F1B-482E-81B9-D549ADCAD932}" type="pres">
      <dgm:prSet presAssocID="{4DEA7D15-C016-4090-8104-3D400CA73915}" presName="spNode" presStyleCnt="0"/>
      <dgm:spPr/>
    </dgm:pt>
    <dgm:pt modelId="{D618DB2C-4576-4A48-9D03-93E0A7E59192}" type="pres">
      <dgm:prSet presAssocID="{3AADF18D-C36F-4005-A52F-63C2B9D82710}" presName="sibTrans" presStyleLbl="sibTrans1D1" presStyleIdx="1" presStyleCnt="5"/>
      <dgm:spPr/>
    </dgm:pt>
    <dgm:pt modelId="{EE23E73A-8C1D-42B9-964B-0F1729871367}" type="pres">
      <dgm:prSet presAssocID="{6CBD1082-1B27-4728-9883-9F9DFFA50CBA}" presName="node" presStyleLbl="node1" presStyleIdx="2" presStyleCnt="5">
        <dgm:presLayoutVars>
          <dgm:bulletEnabled val="1"/>
        </dgm:presLayoutVars>
      </dgm:prSet>
      <dgm:spPr/>
    </dgm:pt>
    <dgm:pt modelId="{883D5C72-7EC3-4F92-970F-399D87C11973}" type="pres">
      <dgm:prSet presAssocID="{6CBD1082-1B27-4728-9883-9F9DFFA50CBA}" presName="spNode" presStyleCnt="0"/>
      <dgm:spPr/>
    </dgm:pt>
    <dgm:pt modelId="{160BE914-928B-4553-B68B-524829C43FD7}" type="pres">
      <dgm:prSet presAssocID="{2C35C8AB-F23F-4025-88EA-FF6F75774AD1}" presName="sibTrans" presStyleLbl="sibTrans1D1" presStyleIdx="2" presStyleCnt="5"/>
      <dgm:spPr/>
    </dgm:pt>
    <dgm:pt modelId="{A556B525-8DD2-4E9D-8F67-61125A3EDE48}" type="pres">
      <dgm:prSet presAssocID="{F3E8E81E-2CC6-4BF5-8262-DCE668FF6676}" presName="node" presStyleLbl="node1" presStyleIdx="3" presStyleCnt="5">
        <dgm:presLayoutVars>
          <dgm:bulletEnabled val="1"/>
        </dgm:presLayoutVars>
      </dgm:prSet>
      <dgm:spPr/>
    </dgm:pt>
    <dgm:pt modelId="{9403DB93-B7D2-4411-BF08-D3E8EA237E6B}" type="pres">
      <dgm:prSet presAssocID="{F3E8E81E-2CC6-4BF5-8262-DCE668FF6676}" presName="spNode" presStyleCnt="0"/>
      <dgm:spPr/>
    </dgm:pt>
    <dgm:pt modelId="{2EE2F14C-F2BF-4731-ABDE-182F596FF3B3}" type="pres">
      <dgm:prSet presAssocID="{9411EDF7-3F19-42E5-B15D-2E75B1335EEB}" presName="sibTrans" presStyleLbl="sibTrans1D1" presStyleIdx="3" presStyleCnt="5"/>
      <dgm:spPr/>
    </dgm:pt>
    <dgm:pt modelId="{66E97294-2804-4419-8A1A-FD78DA85D89C}" type="pres">
      <dgm:prSet presAssocID="{2797DD17-AF78-4F5E-925F-9245224E6C90}" presName="node" presStyleLbl="node1" presStyleIdx="4" presStyleCnt="5">
        <dgm:presLayoutVars>
          <dgm:bulletEnabled val="1"/>
        </dgm:presLayoutVars>
      </dgm:prSet>
      <dgm:spPr/>
    </dgm:pt>
    <dgm:pt modelId="{480EA618-22C2-4134-A0BD-71EB36D7C83F}" type="pres">
      <dgm:prSet presAssocID="{2797DD17-AF78-4F5E-925F-9245224E6C90}" presName="spNode" presStyleCnt="0"/>
      <dgm:spPr/>
    </dgm:pt>
    <dgm:pt modelId="{21921D47-724C-4F8B-B9FE-149BB17E3258}" type="pres">
      <dgm:prSet presAssocID="{8CAA2A63-863A-4B8D-A18B-2196F28755B6}" presName="sibTrans" presStyleLbl="sibTrans1D1" presStyleIdx="4" presStyleCnt="5"/>
      <dgm:spPr/>
    </dgm:pt>
  </dgm:ptLst>
  <dgm:cxnLst>
    <dgm:cxn modelId="{454AF805-D69A-4686-A27F-B281792B10EE}" type="presOf" srcId="{716DBEC1-77FE-47B9-AB66-6DD87BF7E58B}" destId="{88BFC861-73D8-4BE0-BBC8-3EDFA1D86BCD}" srcOrd="0" destOrd="0" presId="urn:microsoft.com/office/officeart/2005/8/layout/cycle5"/>
    <dgm:cxn modelId="{552C2D0E-FF53-4D46-90EE-D142D6BBD1EE}" type="presOf" srcId="{2797DD17-AF78-4F5E-925F-9245224E6C90}" destId="{66E97294-2804-4419-8A1A-FD78DA85D89C}" srcOrd="0" destOrd="0" presId="urn:microsoft.com/office/officeart/2005/8/layout/cycle5"/>
    <dgm:cxn modelId="{F56FD827-3F2B-4ADD-909D-D084E3F3EF12}" type="presOf" srcId="{6CBD1082-1B27-4728-9883-9F9DFFA50CBA}" destId="{EE23E73A-8C1D-42B9-964B-0F1729871367}" srcOrd="0" destOrd="0" presId="urn:microsoft.com/office/officeart/2005/8/layout/cycle5"/>
    <dgm:cxn modelId="{7AC68F62-0E7A-4602-A1B4-F645353CD331}" type="presOf" srcId="{904AF4D7-60E9-4269-89E7-EED1D81557BF}" destId="{3B9FA46E-F3C8-4A40-B749-0EAC310194C3}" srcOrd="0" destOrd="0" presId="urn:microsoft.com/office/officeart/2005/8/layout/cycle5"/>
    <dgm:cxn modelId="{2ADD096E-3461-47D6-81F6-FD2C3B1AB2E5}" type="presOf" srcId="{4DEA7D15-C016-4090-8104-3D400CA73915}" destId="{0FA40394-D9FC-436B-AB0F-1345568BE471}" srcOrd="0" destOrd="0" presId="urn:microsoft.com/office/officeart/2005/8/layout/cycle5"/>
    <dgm:cxn modelId="{A84A0356-F48E-4DC5-99E6-C0ED81D6E8BB}" type="presOf" srcId="{2C35C8AB-F23F-4025-88EA-FF6F75774AD1}" destId="{160BE914-928B-4553-B68B-524829C43FD7}" srcOrd="0" destOrd="0" presId="urn:microsoft.com/office/officeart/2005/8/layout/cycle5"/>
    <dgm:cxn modelId="{0BC94485-53F3-4F19-B24D-1B38461253F2}" type="presOf" srcId="{F3E8E81E-2CC6-4BF5-8262-DCE668FF6676}" destId="{A556B525-8DD2-4E9D-8F67-61125A3EDE48}" srcOrd="0" destOrd="0" presId="urn:microsoft.com/office/officeart/2005/8/layout/cycle5"/>
    <dgm:cxn modelId="{EEC488A5-8172-4C14-B168-43BBA8D132D5}" type="presOf" srcId="{8CAA2A63-863A-4B8D-A18B-2196F28755B6}" destId="{21921D47-724C-4F8B-B9FE-149BB17E3258}" srcOrd="0" destOrd="0" presId="urn:microsoft.com/office/officeart/2005/8/layout/cycle5"/>
    <dgm:cxn modelId="{7A773FA6-A58F-4AA1-873B-F09E60C691C7}" srcId="{904AF4D7-60E9-4269-89E7-EED1D81557BF}" destId="{4DEA7D15-C016-4090-8104-3D400CA73915}" srcOrd="1" destOrd="0" parTransId="{EE37A085-ECB3-40FD-9530-8D4686CCD734}" sibTransId="{3AADF18D-C36F-4005-A52F-63C2B9D82710}"/>
    <dgm:cxn modelId="{8052F1CA-0959-46A1-A89B-8C7BBA64E3A1}" srcId="{904AF4D7-60E9-4269-89E7-EED1D81557BF}" destId="{F3E8E81E-2CC6-4BF5-8262-DCE668FF6676}" srcOrd="3" destOrd="0" parTransId="{4E658D14-38E9-45CB-B22A-59B529E3B3FD}" sibTransId="{9411EDF7-3F19-42E5-B15D-2E75B1335EEB}"/>
    <dgm:cxn modelId="{1B5F7FCD-4044-43AB-9307-435AAF5D0090}" type="presOf" srcId="{9411EDF7-3F19-42E5-B15D-2E75B1335EEB}" destId="{2EE2F14C-F2BF-4731-ABDE-182F596FF3B3}" srcOrd="0" destOrd="0" presId="urn:microsoft.com/office/officeart/2005/8/layout/cycle5"/>
    <dgm:cxn modelId="{C43686E1-B222-4AD1-B4AD-CCC3F7ECB8DF}" srcId="{904AF4D7-60E9-4269-89E7-EED1D81557BF}" destId="{6CBD1082-1B27-4728-9883-9F9DFFA50CBA}" srcOrd="2" destOrd="0" parTransId="{BBE5F4B1-82D0-4686-9559-7B2CD75B3C29}" sibTransId="{2C35C8AB-F23F-4025-88EA-FF6F75774AD1}"/>
    <dgm:cxn modelId="{A8672FF0-0DF5-40C0-A337-44B216BAE56E}" type="presOf" srcId="{3AADF18D-C36F-4005-A52F-63C2B9D82710}" destId="{D618DB2C-4576-4A48-9D03-93E0A7E59192}" srcOrd="0" destOrd="0" presId="urn:microsoft.com/office/officeart/2005/8/layout/cycle5"/>
    <dgm:cxn modelId="{8BEC4EF4-DF37-4FB6-B2A0-30956996E11F}" srcId="{904AF4D7-60E9-4269-89E7-EED1D81557BF}" destId="{2797DD17-AF78-4F5E-925F-9245224E6C90}" srcOrd="4" destOrd="0" parTransId="{C1468F50-27F9-4FB7-89E7-7C9B43CCD7A2}" sibTransId="{8CAA2A63-863A-4B8D-A18B-2196F28755B6}"/>
    <dgm:cxn modelId="{2FDDB3F7-DA31-4E25-8D1C-40E39D9899F9}" srcId="{904AF4D7-60E9-4269-89E7-EED1D81557BF}" destId="{716DBEC1-77FE-47B9-AB66-6DD87BF7E58B}" srcOrd="0" destOrd="0" parTransId="{0CD5474D-0C57-46A2-BB95-089AFFC54F7A}" sibTransId="{44401488-A611-4E52-AFDF-63BC9860D313}"/>
    <dgm:cxn modelId="{658796FB-152D-409A-8F46-206D0F027D48}" type="presOf" srcId="{44401488-A611-4E52-AFDF-63BC9860D313}" destId="{5CACBFB8-7B37-4EC4-BEFD-3F9383CCDD1E}" srcOrd="0" destOrd="0" presId="urn:microsoft.com/office/officeart/2005/8/layout/cycle5"/>
    <dgm:cxn modelId="{F2ABECB1-4277-43A9-8281-E71AD6658372}" type="presParOf" srcId="{3B9FA46E-F3C8-4A40-B749-0EAC310194C3}" destId="{88BFC861-73D8-4BE0-BBC8-3EDFA1D86BCD}" srcOrd="0" destOrd="0" presId="urn:microsoft.com/office/officeart/2005/8/layout/cycle5"/>
    <dgm:cxn modelId="{A527F8CF-E37E-4833-B6C9-A3AAA4A46CD1}" type="presParOf" srcId="{3B9FA46E-F3C8-4A40-B749-0EAC310194C3}" destId="{36B3DC43-B64D-4686-A5F0-F0F605C5D55D}" srcOrd="1" destOrd="0" presId="urn:microsoft.com/office/officeart/2005/8/layout/cycle5"/>
    <dgm:cxn modelId="{047CA40F-D44E-463D-ACF1-1F865F55FF43}" type="presParOf" srcId="{3B9FA46E-F3C8-4A40-B749-0EAC310194C3}" destId="{5CACBFB8-7B37-4EC4-BEFD-3F9383CCDD1E}" srcOrd="2" destOrd="0" presId="urn:microsoft.com/office/officeart/2005/8/layout/cycle5"/>
    <dgm:cxn modelId="{4A4E1645-0BDE-45DF-BC92-F4393B97DFB5}" type="presParOf" srcId="{3B9FA46E-F3C8-4A40-B749-0EAC310194C3}" destId="{0FA40394-D9FC-436B-AB0F-1345568BE471}" srcOrd="3" destOrd="0" presId="urn:microsoft.com/office/officeart/2005/8/layout/cycle5"/>
    <dgm:cxn modelId="{A1CB2810-8B9F-423D-ACDF-062FCE359AD1}" type="presParOf" srcId="{3B9FA46E-F3C8-4A40-B749-0EAC310194C3}" destId="{E0DFF69F-3F1B-482E-81B9-D549ADCAD932}" srcOrd="4" destOrd="0" presId="urn:microsoft.com/office/officeart/2005/8/layout/cycle5"/>
    <dgm:cxn modelId="{2407A4BD-DA39-473A-BFD9-773DB7A7C48D}" type="presParOf" srcId="{3B9FA46E-F3C8-4A40-B749-0EAC310194C3}" destId="{D618DB2C-4576-4A48-9D03-93E0A7E59192}" srcOrd="5" destOrd="0" presId="urn:microsoft.com/office/officeart/2005/8/layout/cycle5"/>
    <dgm:cxn modelId="{BF30E45C-0659-4A64-86E5-AFFF077D0E7F}" type="presParOf" srcId="{3B9FA46E-F3C8-4A40-B749-0EAC310194C3}" destId="{EE23E73A-8C1D-42B9-964B-0F1729871367}" srcOrd="6" destOrd="0" presId="urn:microsoft.com/office/officeart/2005/8/layout/cycle5"/>
    <dgm:cxn modelId="{F1BDDBB2-A0A3-49AA-A0DC-B171754AE5B3}" type="presParOf" srcId="{3B9FA46E-F3C8-4A40-B749-0EAC310194C3}" destId="{883D5C72-7EC3-4F92-970F-399D87C11973}" srcOrd="7" destOrd="0" presId="urn:microsoft.com/office/officeart/2005/8/layout/cycle5"/>
    <dgm:cxn modelId="{9641B1A3-B086-47E9-90DE-31DFD0B357E5}" type="presParOf" srcId="{3B9FA46E-F3C8-4A40-B749-0EAC310194C3}" destId="{160BE914-928B-4553-B68B-524829C43FD7}" srcOrd="8" destOrd="0" presId="urn:microsoft.com/office/officeart/2005/8/layout/cycle5"/>
    <dgm:cxn modelId="{BE037A0A-EB91-4EFF-BE54-FD9C8B87E034}" type="presParOf" srcId="{3B9FA46E-F3C8-4A40-B749-0EAC310194C3}" destId="{A556B525-8DD2-4E9D-8F67-61125A3EDE48}" srcOrd="9" destOrd="0" presId="urn:microsoft.com/office/officeart/2005/8/layout/cycle5"/>
    <dgm:cxn modelId="{FF7C4D67-E08A-4892-AAF4-B475E93D6EA2}" type="presParOf" srcId="{3B9FA46E-F3C8-4A40-B749-0EAC310194C3}" destId="{9403DB93-B7D2-4411-BF08-D3E8EA237E6B}" srcOrd="10" destOrd="0" presId="urn:microsoft.com/office/officeart/2005/8/layout/cycle5"/>
    <dgm:cxn modelId="{3042469B-2EBD-4942-B481-82223B3C1183}" type="presParOf" srcId="{3B9FA46E-F3C8-4A40-B749-0EAC310194C3}" destId="{2EE2F14C-F2BF-4731-ABDE-182F596FF3B3}" srcOrd="11" destOrd="0" presId="urn:microsoft.com/office/officeart/2005/8/layout/cycle5"/>
    <dgm:cxn modelId="{A01EA170-800B-465F-B9B4-011D48F9662C}" type="presParOf" srcId="{3B9FA46E-F3C8-4A40-B749-0EAC310194C3}" destId="{66E97294-2804-4419-8A1A-FD78DA85D89C}" srcOrd="12" destOrd="0" presId="urn:microsoft.com/office/officeart/2005/8/layout/cycle5"/>
    <dgm:cxn modelId="{3104EB6C-03B6-4C01-83A5-15E5B24677AC}" type="presParOf" srcId="{3B9FA46E-F3C8-4A40-B749-0EAC310194C3}" destId="{480EA618-22C2-4134-A0BD-71EB36D7C83F}" srcOrd="13" destOrd="0" presId="urn:microsoft.com/office/officeart/2005/8/layout/cycle5"/>
    <dgm:cxn modelId="{339259C6-22E4-4CDF-B493-76CC153D081A}" type="presParOf" srcId="{3B9FA46E-F3C8-4A40-B749-0EAC310194C3}" destId="{21921D47-724C-4F8B-B9FE-149BB17E325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7C601A-0707-4E47-BF56-BA9A7DCEA1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EF945D-E480-40E8-8AA7-EDF3D29DE483}">
      <dgm:prSet phldrT="[Text]"/>
      <dgm:spPr/>
      <dgm:t>
        <a:bodyPr/>
        <a:lstStyle/>
        <a:p>
          <a:r>
            <a:rPr lang="en-US" dirty="0"/>
            <a:t>Integrative communication between caregiver &amp; child stimulates activation &amp; growth of integrative </a:t>
          </a:r>
          <a:r>
            <a:rPr lang="en-US" dirty="0" err="1"/>
            <a:t>fibres</a:t>
          </a:r>
          <a:r>
            <a:rPr lang="en-US" dirty="0"/>
            <a:t> (</a:t>
          </a:r>
          <a:r>
            <a:rPr lang="en-US" dirty="0" err="1"/>
            <a:t>Schore</a:t>
          </a:r>
          <a:r>
            <a:rPr lang="en-US" dirty="0"/>
            <a:t>, </a:t>
          </a:r>
          <a:r>
            <a:rPr lang="fr-FR" dirty="0"/>
            <a:t>’</a:t>
          </a:r>
          <a:r>
            <a:rPr lang="en-US" dirty="0"/>
            <a:t>94)</a:t>
          </a:r>
          <a:endParaRPr lang="en-GB" dirty="0"/>
        </a:p>
      </dgm:t>
    </dgm:pt>
    <dgm:pt modelId="{DD14D224-7562-4E8C-9F0A-7D8A8DA6F276}" type="parTrans" cxnId="{4974F3B1-B243-4108-9136-8D5A6D4CCF58}">
      <dgm:prSet/>
      <dgm:spPr/>
      <dgm:t>
        <a:bodyPr/>
        <a:lstStyle/>
        <a:p>
          <a:endParaRPr lang="en-GB"/>
        </a:p>
      </dgm:t>
    </dgm:pt>
    <dgm:pt modelId="{5516D80E-DD17-4B21-A7C1-3C992EC7C654}" type="sibTrans" cxnId="{4974F3B1-B243-4108-9136-8D5A6D4CCF58}">
      <dgm:prSet/>
      <dgm:spPr/>
      <dgm:t>
        <a:bodyPr/>
        <a:lstStyle/>
        <a:p>
          <a:endParaRPr lang="en-GB"/>
        </a:p>
      </dgm:t>
    </dgm:pt>
    <dgm:pt modelId="{DA74AD92-3786-4934-B239-75B435AA34CC}">
      <dgm:prSet phldrT="[Text]"/>
      <dgm:spPr/>
      <dgm:t>
        <a:bodyPr/>
        <a:lstStyle/>
        <a:p>
          <a:r>
            <a:rPr lang="en-US" dirty="0"/>
            <a:t>Integrative </a:t>
          </a:r>
          <a:r>
            <a:rPr lang="en-US" dirty="0" err="1"/>
            <a:t>fibres</a:t>
          </a:r>
          <a:r>
            <a:rPr lang="en-US" dirty="0"/>
            <a:t> enable co-ordination &amp; balance of self-regulation – attention, </a:t>
          </a:r>
          <a:r>
            <a:rPr lang="en-US" dirty="0" err="1"/>
            <a:t>behaviour</a:t>
          </a:r>
          <a:r>
            <a:rPr lang="en-US" dirty="0"/>
            <a:t>, emotion &amp; thinking</a:t>
          </a:r>
          <a:endParaRPr lang="en-GB" dirty="0"/>
        </a:p>
      </dgm:t>
    </dgm:pt>
    <dgm:pt modelId="{C45AF8C8-C389-4FF2-BE1F-FA3FB409F263}" type="parTrans" cxnId="{F8B825EA-65E6-45B2-B169-A8BF9FBBBE66}">
      <dgm:prSet/>
      <dgm:spPr/>
      <dgm:t>
        <a:bodyPr/>
        <a:lstStyle/>
        <a:p>
          <a:endParaRPr lang="en-GB"/>
        </a:p>
      </dgm:t>
    </dgm:pt>
    <dgm:pt modelId="{CCB30E3F-9221-469C-A733-BA016F5C6462}" type="sibTrans" cxnId="{F8B825EA-65E6-45B2-B169-A8BF9FBBBE66}">
      <dgm:prSet/>
      <dgm:spPr/>
      <dgm:t>
        <a:bodyPr/>
        <a:lstStyle/>
        <a:p>
          <a:endParaRPr lang="en-GB"/>
        </a:p>
      </dgm:t>
    </dgm:pt>
    <dgm:pt modelId="{880BF4F2-D373-4B00-90DB-15B7D2667BD2}">
      <dgm:prSet phldrT="[Text]"/>
      <dgm:spPr/>
      <dgm:t>
        <a:bodyPr/>
        <a:lstStyle/>
        <a:p>
          <a:r>
            <a:rPr lang="en-US" altLang="en-US" dirty="0"/>
            <a:t>Repeated neglect, adversity or abuse can result in underdevelopment of some areas of the brain and in over-sensitivity of others. It can also result in poor integration between brain areas</a:t>
          </a:r>
          <a:endParaRPr lang="en-GB" dirty="0"/>
        </a:p>
      </dgm:t>
    </dgm:pt>
    <dgm:pt modelId="{F477C494-5AE2-4890-879C-0995DE472BC1}" type="parTrans" cxnId="{6995E5A1-0FC5-4556-93C7-B770C64B7C36}">
      <dgm:prSet/>
      <dgm:spPr/>
      <dgm:t>
        <a:bodyPr/>
        <a:lstStyle/>
        <a:p>
          <a:endParaRPr lang="en-GB"/>
        </a:p>
      </dgm:t>
    </dgm:pt>
    <dgm:pt modelId="{2F46374B-32A4-4F16-90A8-7AE0C75AD5F7}" type="sibTrans" cxnId="{6995E5A1-0FC5-4556-93C7-B770C64B7C36}">
      <dgm:prSet/>
      <dgm:spPr/>
      <dgm:t>
        <a:bodyPr/>
        <a:lstStyle/>
        <a:p>
          <a:endParaRPr lang="en-GB"/>
        </a:p>
      </dgm:t>
    </dgm:pt>
    <dgm:pt modelId="{C25C601E-D446-473D-ABC8-B51628A1DEAF}">
      <dgm:prSet/>
      <dgm:spPr/>
      <dgm:t>
        <a:bodyPr/>
        <a:lstStyle/>
        <a:p>
          <a:r>
            <a:rPr lang="en-US"/>
            <a:t>Brain develops regulatory circuits during 1</a:t>
          </a:r>
          <a:r>
            <a:rPr lang="en-US" baseline="30000"/>
            <a:t>st</a:t>
          </a:r>
          <a:r>
            <a:rPr lang="en-US"/>
            <a:t> five years of life</a:t>
          </a:r>
          <a:endParaRPr lang="en-US" dirty="0"/>
        </a:p>
      </dgm:t>
    </dgm:pt>
    <dgm:pt modelId="{B2A31BEB-2A9B-476F-B864-6FD5BA6F17F8}" type="parTrans" cxnId="{CD8986F1-B53F-4EE3-B52E-91E5E3CE7E6A}">
      <dgm:prSet/>
      <dgm:spPr/>
      <dgm:t>
        <a:bodyPr/>
        <a:lstStyle/>
        <a:p>
          <a:endParaRPr lang="en-GB"/>
        </a:p>
      </dgm:t>
    </dgm:pt>
    <dgm:pt modelId="{437103EB-4BD9-446B-83E7-A7CE6A028AFC}" type="sibTrans" cxnId="{CD8986F1-B53F-4EE3-B52E-91E5E3CE7E6A}">
      <dgm:prSet/>
      <dgm:spPr/>
      <dgm:t>
        <a:bodyPr/>
        <a:lstStyle/>
        <a:p>
          <a:endParaRPr lang="en-GB"/>
        </a:p>
      </dgm:t>
    </dgm:pt>
    <dgm:pt modelId="{8B3BB7E4-656D-4C95-9E20-6D21D64AA7F4}" type="pres">
      <dgm:prSet presAssocID="{757C601A-0707-4E47-BF56-BA9A7DCEA188}" presName="diagram" presStyleCnt="0">
        <dgm:presLayoutVars>
          <dgm:dir/>
          <dgm:resizeHandles val="exact"/>
        </dgm:presLayoutVars>
      </dgm:prSet>
      <dgm:spPr/>
    </dgm:pt>
    <dgm:pt modelId="{AFE19354-6DE0-4F2B-BA9B-E6A028BDF56A}" type="pres">
      <dgm:prSet presAssocID="{F9EF945D-E480-40E8-8AA7-EDF3D29DE483}" presName="node" presStyleLbl="node1" presStyleIdx="0" presStyleCnt="4">
        <dgm:presLayoutVars>
          <dgm:bulletEnabled val="1"/>
        </dgm:presLayoutVars>
      </dgm:prSet>
      <dgm:spPr/>
    </dgm:pt>
    <dgm:pt modelId="{05202137-772C-45FC-87DA-789EBEA4F344}" type="pres">
      <dgm:prSet presAssocID="{5516D80E-DD17-4B21-A7C1-3C992EC7C654}" presName="sibTrans" presStyleCnt="0"/>
      <dgm:spPr/>
    </dgm:pt>
    <dgm:pt modelId="{923BBCCA-56AE-4F3D-82C3-E5C2A6205906}" type="pres">
      <dgm:prSet presAssocID="{C25C601E-D446-473D-ABC8-B51628A1DEAF}" presName="node" presStyleLbl="node1" presStyleIdx="1" presStyleCnt="4">
        <dgm:presLayoutVars>
          <dgm:bulletEnabled val="1"/>
        </dgm:presLayoutVars>
      </dgm:prSet>
      <dgm:spPr/>
    </dgm:pt>
    <dgm:pt modelId="{DB6F5A61-A4FF-4E7B-94A1-8B79DD81925A}" type="pres">
      <dgm:prSet presAssocID="{437103EB-4BD9-446B-83E7-A7CE6A028AFC}" presName="sibTrans" presStyleCnt="0"/>
      <dgm:spPr/>
    </dgm:pt>
    <dgm:pt modelId="{0E0AAEFE-3148-4F52-84EC-A426AA7B93CD}" type="pres">
      <dgm:prSet presAssocID="{DA74AD92-3786-4934-B239-75B435AA34CC}" presName="node" presStyleLbl="node1" presStyleIdx="2" presStyleCnt="4">
        <dgm:presLayoutVars>
          <dgm:bulletEnabled val="1"/>
        </dgm:presLayoutVars>
      </dgm:prSet>
      <dgm:spPr/>
    </dgm:pt>
    <dgm:pt modelId="{6E236CEC-83DB-4735-A216-3AED35F6AA36}" type="pres">
      <dgm:prSet presAssocID="{CCB30E3F-9221-469C-A733-BA016F5C6462}" presName="sibTrans" presStyleCnt="0"/>
      <dgm:spPr/>
    </dgm:pt>
    <dgm:pt modelId="{D58C1173-1EC8-456C-AD71-F4AEDF5442B2}" type="pres">
      <dgm:prSet presAssocID="{880BF4F2-D373-4B00-90DB-15B7D2667BD2}" presName="node" presStyleLbl="node1" presStyleIdx="3" presStyleCnt="4">
        <dgm:presLayoutVars>
          <dgm:bulletEnabled val="1"/>
        </dgm:presLayoutVars>
      </dgm:prSet>
      <dgm:spPr/>
    </dgm:pt>
  </dgm:ptLst>
  <dgm:cxnLst>
    <dgm:cxn modelId="{F2ABB700-3C53-4980-80F4-7748C196661D}" type="presOf" srcId="{C25C601E-D446-473D-ABC8-B51628A1DEAF}" destId="{923BBCCA-56AE-4F3D-82C3-E5C2A6205906}" srcOrd="0" destOrd="0" presId="urn:microsoft.com/office/officeart/2005/8/layout/default"/>
    <dgm:cxn modelId="{BB6FB176-3878-49F9-A5FF-5A0F5AF0E0CC}" type="presOf" srcId="{880BF4F2-D373-4B00-90DB-15B7D2667BD2}" destId="{D58C1173-1EC8-456C-AD71-F4AEDF5442B2}" srcOrd="0" destOrd="0" presId="urn:microsoft.com/office/officeart/2005/8/layout/default"/>
    <dgm:cxn modelId="{7DBFC690-8B65-4480-9AFA-05F6418321E9}" type="presOf" srcId="{F9EF945D-E480-40E8-8AA7-EDF3D29DE483}" destId="{AFE19354-6DE0-4F2B-BA9B-E6A028BDF56A}" srcOrd="0" destOrd="0" presId="urn:microsoft.com/office/officeart/2005/8/layout/default"/>
    <dgm:cxn modelId="{0764329F-DB30-44F8-B4C1-77E155300B76}" type="presOf" srcId="{757C601A-0707-4E47-BF56-BA9A7DCEA188}" destId="{8B3BB7E4-656D-4C95-9E20-6D21D64AA7F4}" srcOrd="0" destOrd="0" presId="urn:microsoft.com/office/officeart/2005/8/layout/default"/>
    <dgm:cxn modelId="{6995E5A1-0FC5-4556-93C7-B770C64B7C36}" srcId="{757C601A-0707-4E47-BF56-BA9A7DCEA188}" destId="{880BF4F2-D373-4B00-90DB-15B7D2667BD2}" srcOrd="3" destOrd="0" parTransId="{F477C494-5AE2-4890-879C-0995DE472BC1}" sibTransId="{2F46374B-32A4-4F16-90A8-7AE0C75AD5F7}"/>
    <dgm:cxn modelId="{4974F3B1-B243-4108-9136-8D5A6D4CCF58}" srcId="{757C601A-0707-4E47-BF56-BA9A7DCEA188}" destId="{F9EF945D-E480-40E8-8AA7-EDF3D29DE483}" srcOrd="0" destOrd="0" parTransId="{DD14D224-7562-4E8C-9F0A-7D8A8DA6F276}" sibTransId="{5516D80E-DD17-4B21-A7C1-3C992EC7C654}"/>
    <dgm:cxn modelId="{C8A484D5-2763-4B78-BB1A-2775F019A54B}" type="presOf" srcId="{DA74AD92-3786-4934-B239-75B435AA34CC}" destId="{0E0AAEFE-3148-4F52-84EC-A426AA7B93CD}" srcOrd="0" destOrd="0" presId="urn:microsoft.com/office/officeart/2005/8/layout/default"/>
    <dgm:cxn modelId="{F8B825EA-65E6-45B2-B169-A8BF9FBBBE66}" srcId="{757C601A-0707-4E47-BF56-BA9A7DCEA188}" destId="{DA74AD92-3786-4934-B239-75B435AA34CC}" srcOrd="2" destOrd="0" parTransId="{C45AF8C8-C389-4FF2-BE1F-FA3FB409F263}" sibTransId="{CCB30E3F-9221-469C-A733-BA016F5C6462}"/>
    <dgm:cxn modelId="{CD8986F1-B53F-4EE3-B52E-91E5E3CE7E6A}" srcId="{757C601A-0707-4E47-BF56-BA9A7DCEA188}" destId="{C25C601E-D446-473D-ABC8-B51628A1DEAF}" srcOrd="1" destOrd="0" parTransId="{B2A31BEB-2A9B-476F-B864-6FD5BA6F17F8}" sibTransId="{437103EB-4BD9-446B-83E7-A7CE6A028AFC}"/>
    <dgm:cxn modelId="{CA5D48CE-484C-4510-8919-185FE6DAAC0A}" type="presParOf" srcId="{8B3BB7E4-656D-4C95-9E20-6D21D64AA7F4}" destId="{AFE19354-6DE0-4F2B-BA9B-E6A028BDF56A}" srcOrd="0" destOrd="0" presId="urn:microsoft.com/office/officeart/2005/8/layout/default"/>
    <dgm:cxn modelId="{9D9A9694-F800-4029-80B2-28B374F0E6CC}" type="presParOf" srcId="{8B3BB7E4-656D-4C95-9E20-6D21D64AA7F4}" destId="{05202137-772C-45FC-87DA-789EBEA4F344}" srcOrd="1" destOrd="0" presId="urn:microsoft.com/office/officeart/2005/8/layout/default"/>
    <dgm:cxn modelId="{34D9698D-D0C0-4913-8412-EC4E7128535D}" type="presParOf" srcId="{8B3BB7E4-656D-4C95-9E20-6D21D64AA7F4}" destId="{923BBCCA-56AE-4F3D-82C3-E5C2A6205906}" srcOrd="2" destOrd="0" presId="urn:microsoft.com/office/officeart/2005/8/layout/default"/>
    <dgm:cxn modelId="{FD78C811-C9BE-4F85-9495-02D0F0B8A23A}" type="presParOf" srcId="{8B3BB7E4-656D-4C95-9E20-6D21D64AA7F4}" destId="{DB6F5A61-A4FF-4E7B-94A1-8B79DD81925A}" srcOrd="3" destOrd="0" presId="urn:microsoft.com/office/officeart/2005/8/layout/default"/>
    <dgm:cxn modelId="{E289AB94-8906-44F9-A4F9-F14E418530F7}" type="presParOf" srcId="{8B3BB7E4-656D-4C95-9E20-6D21D64AA7F4}" destId="{0E0AAEFE-3148-4F52-84EC-A426AA7B93CD}" srcOrd="4" destOrd="0" presId="urn:microsoft.com/office/officeart/2005/8/layout/default"/>
    <dgm:cxn modelId="{2A5BBE20-BEF2-4E2C-92A4-FE95A6337E8E}" type="presParOf" srcId="{8B3BB7E4-656D-4C95-9E20-6D21D64AA7F4}" destId="{6E236CEC-83DB-4735-A216-3AED35F6AA36}" srcOrd="5" destOrd="0" presId="urn:microsoft.com/office/officeart/2005/8/layout/default"/>
    <dgm:cxn modelId="{680EBFB3-2144-4978-B393-C19E046F19DB}" type="presParOf" srcId="{8B3BB7E4-656D-4C95-9E20-6D21D64AA7F4}" destId="{D58C1173-1EC8-456C-AD71-F4AEDF5442B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FCA67F-DA0B-4DD5-B929-0C226C16EF0D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D60FD9-88EA-410E-9BF9-87AEC38C9622}">
      <dgm:prSet phldrT="[Text]" phldr="1"/>
      <dgm:spPr/>
      <dgm:t>
        <a:bodyPr/>
        <a:lstStyle/>
        <a:p>
          <a:endParaRPr lang="en-GB" dirty="0"/>
        </a:p>
      </dgm:t>
    </dgm:pt>
    <dgm:pt modelId="{449DFE14-A4C5-43AC-9F3B-860124CBB9C4}" type="parTrans" cxnId="{327BEF5A-3734-4FBC-BF48-F19A79DF47D9}">
      <dgm:prSet/>
      <dgm:spPr/>
      <dgm:t>
        <a:bodyPr/>
        <a:lstStyle/>
        <a:p>
          <a:endParaRPr lang="en-GB"/>
        </a:p>
      </dgm:t>
    </dgm:pt>
    <dgm:pt modelId="{48B53E07-A4B6-4557-A103-24D3B9AB150F}" type="sibTrans" cxnId="{327BEF5A-3734-4FBC-BF48-F19A79DF47D9}">
      <dgm:prSet/>
      <dgm:spPr/>
      <dgm:t>
        <a:bodyPr/>
        <a:lstStyle/>
        <a:p>
          <a:endParaRPr lang="en-GB"/>
        </a:p>
      </dgm:t>
    </dgm:pt>
    <dgm:pt modelId="{852504B6-ECA6-4CBF-9BFE-22062A101D68}">
      <dgm:prSet phldrT="[Text]"/>
      <dgm:spPr/>
      <dgm:t>
        <a:bodyPr/>
        <a:lstStyle/>
        <a:p>
          <a:r>
            <a:rPr lang="en-GB" dirty="0"/>
            <a:t>Sensitive</a:t>
          </a:r>
        </a:p>
        <a:p>
          <a:r>
            <a:rPr lang="en-GB" dirty="0"/>
            <a:t>Acceptance</a:t>
          </a:r>
        </a:p>
        <a:p>
          <a:r>
            <a:rPr lang="en-GB" dirty="0"/>
            <a:t>Cooperation</a:t>
          </a:r>
        </a:p>
        <a:p>
          <a:r>
            <a:rPr lang="en-GB" dirty="0"/>
            <a:t>Accessibility</a:t>
          </a:r>
        </a:p>
      </dgm:t>
    </dgm:pt>
    <dgm:pt modelId="{83D56C80-A6AA-4A45-9E59-D2B61173227B}" type="parTrans" cxnId="{1E024F17-F111-4BD2-A83F-9483DFDC5897}">
      <dgm:prSet/>
      <dgm:spPr/>
      <dgm:t>
        <a:bodyPr/>
        <a:lstStyle/>
        <a:p>
          <a:endParaRPr lang="en-GB"/>
        </a:p>
      </dgm:t>
    </dgm:pt>
    <dgm:pt modelId="{8A2FBC17-0788-42A6-8EAA-C708726194AC}" type="sibTrans" cxnId="{1E024F17-F111-4BD2-A83F-9483DFDC5897}">
      <dgm:prSet/>
      <dgm:spPr/>
      <dgm:t>
        <a:bodyPr/>
        <a:lstStyle/>
        <a:p>
          <a:endParaRPr lang="en-GB"/>
        </a:p>
      </dgm:t>
    </dgm:pt>
    <dgm:pt modelId="{90145C4A-E854-4486-8075-9C07963E2725}">
      <dgm:prSet phldrT="[Text]" phldr="1"/>
      <dgm:spPr/>
      <dgm:t>
        <a:bodyPr/>
        <a:lstStyle/>
        <a:p>
          <a:endParaRPr lang="en-GB"/>
        </a:p>
      </dgm:t>
    </dgm:pt>
    <dgm:pt modelId="{33510FA8-648B-4544-90F2-CB3B8D4F4298}" type="parTrans" cxnId="{59238015-73C7-4FB3-9061-D4F33024AF74}">
      <dgm:prSet/>
      <dgm:spPr/>
      <dgm:t>
        <a:bodyPr/>
        <a:lstStyle/>
        <a:p>
          <a:endParaRPr lang="en-GB"/>
        </a:p>
      </dgm:t>
    </dgm:pt>
    <dgm:pt modelId="{C1134B1A-FC11-456F-9DC1-B642D80695CF}" type="sibTrans" cxnId="{59238015-73C7-4FB3-9061-D4F33024AF74}">
      <dgm:prSet/>
      <dgm:spPr/>
      <dgm:t>
        <a:bodyPr/>
        <a:lstStyle/>
        <a:p>
          <a:endParaRPr lang="en-GB"/>
        </a:p>
      </dgm:t>
    </dgm:pt>
    <dgm:pt modelId="{395C61A9-1195-4E90-B1B8-FA33C32CBF5D}">
      <dgm:prSet phldrT="[Text]"/>
      <dgm:spPr/>
      <dgm:t>
        <a:bodyPr/>
        <a:lstStyle/>
        <a:p>
          <a:r>
            <a:rPr lang="en-GB" dirty="0"/>
            <a:t>Insensitive</a:t>
          </a:r>
        </a:p>
        <a:p>
          <a:r>
            <a:rPr lang="en-GB" dirty="0"/>
            <a:t>Rejection</a:t>
          </a:r>
        </a:p>
        <a:p>
          <a:r>
            <a:rPr lang="en-GB" dirty="0"/>
            <a:t>Interference</a:t>
          </a:r>
        </a:p>
        <a:p>
          <a:r>
            <a:rPr lang="en-GB" dirty="0"/>
            <a:t>Ignoring</a:t>
          </a:r>
        </a:p>
      </dgm:t>
    </dgm:pt>
    <dgm:pt modelId="{F55FF518-E699-4B19-8030-8137CD31737B}" type="parTrans" cxnId="{D6F49349-D660-4EEF-8B18-7A6181102462}">
      <dgm:prSet/>
      <dgm:spPr/>
      <dgm:t>
        <a:bodyPr/>
        <a:lstStyle/>
        <a:p>
          <a:endParaRPr lang="en-GB"/>
        </a:p>
      </dgm:t>
    </dgm:pt>
    <dgm:pt modelId="{811D8C5E-E2D6-4128-ADB0-CFB9C9823646}" type="sibTrans" cxnId="{D6F49349-D660-4EEF-8B18-7A6181102462}">
      <dgm:prSet/>
      <dgm:spPr/>
      <dgm:t>
        <a:bodyPr/>
        <a:lstStyle/>
        <a:p>
          <a:endParaRPr lang="en-GB"/>
        </a:p>
      </dgm:t>
    </dgm:pt>
    <dgm:pt modelId="{ED38FC35-327A-401B-93A4-44FF1BB38F2F}" type="pres">
      <dgm:prSet presAssocID="{B7FCA67F-DA0B-4DD5-B929-0C226C16EF0D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D87F99F-E77B-42E4-B9A7-1AE8A8E08914}" type="pres">
      <dgm:prSet presAssocID="{B7FCA67F-DA0B-4DD5-B929-0C226C16EF0D}" presName="Background" presStyleLbl="node1" presStyleIdx="0" presStyleCnt="1"/>
      <dgm:spPr/>
    </dgm:pt>
    <dgm:pt modelId="{9E0780A5-8C52-4041-AC5C-36A1D0230BA8}" type="pres">
      <dgm:prSet presAssocID="{B7FCA67F-DA0B-4DD5-B929-0C226C16EF0D}" presName="Divider" presStyleLbl="callout" presStyleIdx="0" presStyleCnt="1"/>
      <dgm:spPr/>
    </dgm:pt>
    <dgm:pt modelId="{CFBF092A-C3E8-4083-A9F2-C2580A01EC35}" type="pres">
      <dgm:prSet presAssocID="{B7FCA67F-DA0B-4DD5-B929-0C226C16EF0D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759508-D90E-4404-942D-260B7F1C72FF}" type="pres">
      <dgm:prSet presAssocID="{B7FCA67F-DA0B-4DD5-B929-0C226C16EF0D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97C49A-E7CB-4EC6-BD48-9AE531E5372F}" type="pres">
      <dgm:prSet presAssocID="{B7FCA67F-DA0B-4DD5-B929-0C226C16EF0D}" presName="ParentText1" presStyleLbl="revTx" presStyleIdx="0" presStyleCnt="0">
        <dgm:presLayoutVars>
          <dgm:chMax val="1"/>
          <dgm:chPref val="1"/>
        </dgm:presLayoutVars>
      </dgm:prSet>
      <dgm:spPr/>
    </dgm:pt>
    <dgm:pt modelId="{A09B38CA-283B-4C2A-BBF6-F2527159C162}" type="pres">
      <dgm:prSet presAssocID="{B7FCA67F-DA0B-4DD5-B929-0C226C16EF0D}" presName="ParentShape1" presStyleLbl="alignImgPlace1" presStyleIdx="0" presStyleCnt="2">
        <dgm:presLayoutVars/>
      </dgm:prSet>
      <dgm:spPr/>
    </dgm:pt>
    <dgm:pt modelId="{527DDE6B-6C51-4001-9C11-7458793A5FA4}" type="pres">
      <dgm:prSet presAssocID="{B7FCA67F-DA0B-4DD5-B929-0C226C16EF0D}" presName="ParentText2" presStyleLbl="revTx" presStyleIdx="0" presStyleCnt="0">
        <dgm:presLayoutVars>
          <dgm:chMax val="1"/>
          <dgm:chPref val="1"/>
        </dgm:presLayoutVars>
      </dgm:prSet>
      <dgm:spPr/>
    </dgm:pt>
    <dgm:pt modelId="{35C9BF39-42B6-40F7-AE1E-43DE05F23DF2}" type="pres">
      <dgm:prSet presAssocID="{B7FCA67F-DA0B-4DD5-B929-0C226C16EF0D}" presName="ParentShape2" presStyleLbl="alignImgPlace1" presStyleIdx="1" presStyleCnt="2">
        <dgm:presLayoutVars/>
      </dgm:prSet>
      <dgm:spPr/>
    </dgm:pt>
  </dgm:ptLst>
  <dgm:cxnLst>
    <dgm:cxn modelId="{59238015-73C7-4FB3-9061-D4F33024AF74}" srcId="{B7FCA67F-DA0B-4DD5-B929-0C226C16EF0D}" destId="{90145C4A-E854-4486-8075-9C07963E2725}" srcOrd="1" destOrd="0" parTransId="{33510FA8-648B-4544-90F2-CB3B8D4F4298}" sibTransId="{C1134B1A-FC11-456F-9DC1-B642D80695CF}"/>
    <dgm:cxn modelId="{1E024F17-F111-4BD2-A83F-9483DFDC5897}" srcId="{8CD60FD9-88EA-410E-9BF9-87AEC38C9622}" destId="{852504B6-ECA6-4CBF-9BFE-22062A101D68}" srcOrd="0" destOrd="0" parTransId="{83D56C80-A6AA-4A45-9E59-D2B61173227B}" sibTransId="{8A2FBC17-0788-42A6-8EAA-C708726194AC}"/>
    <dgm:cxn modelId="{9D10FA34-8615-4014-BD05-B56BDF035513}" type="presOf" srcId="{395C61A9-1195-4E90-B1B8-FA33C32CBF5D}" destId="{C0759508-D90E-4404-942D-260B7F1C72FF}" srcOrd="0" destOrd="0" presId="urn:microsoft.com/office/officeart/2009/3/layout/OpposingIdeas"/>
    <dgm:cxn modelId="{671ABB42-0AAC-406F-AB2D-49538571301C}" type="presOf" srcId="{8CD60FD9-88EA-410E-9BF9-87AEC38C9622}" destId="{A09B38CA-283B-4C2A-BBF6-F2527159C162}" srcOrd="1" destOrd="0" presId="urn:microsoft.com/office/officeart/2009/3/layout/OpposingIdeas"/>
    <dgm:cxn modelId="{6CAC2844-59C0-4D3C-8B16-4502D2D635C8}" type="presOf" srcId="{90145C4A-E854-4486-8075-9C07963E2725}" destId="{35C9BF39-42B6-40F7-AE1E-43DE05F23DF2}" srcOrd="1" destOrd="0" presId="urn:microsoft.com/office/officeart/2009/3/layout/OpposingIdeas"/>
    <dgm:cxn modelId="{D6F49349-D660-4EEF-8B18-7A6181102462}" srcId="{90145C4A-E854-4486-8075-9C07963E2725}" destId="{395C61A9-1195-4E90-B1B8-FA33C32CBF5D}" srcOrd="0" destOrd="0" parTransId="{F55FF518-E699-4B19-8030-8137CD31737B}" sibTransId="{811D8C5E-E2D6-4128-ADB0-CFB9C9823646}"/>
    <dgm:cxn modelId="{327BEF5A-3734-4FBC-BF48-F19A79DF47D9}" srcId="{B7FCA67F-DA0B-4DD5-B929-0C226C16EF0D}" destId="{8CD60FD9-88EA-410E-9BF9-87AEC38C9622}" srcOrd="0" destOrd="0" parTransId="{449DFE14-A4C5-43AC-9F3B-860124CBB9C4}" sibTransId="{48B53E07-A4B6-4557-A103-24D3B9AB150F}"/>
    <dgm:cxn modelId="{42E85486-576C-4BDF-9DD5-697D7806A4B6}" type="presOf" srcId="{B7FCA67F-DA0B-4DD5-B929-0C226C16EF0D}" destId="{ED38FC35-327A-401B-93A4-44FF1BB38F2F}" srcOrd="0" destOrd="0" presId="urn:microsoft.com/office/officeart/2009/3/layout/OpposingIdeas"/>
    <dgm:cxn modelId="{4B9F9CA6-2436-4C29-8B2D-AF7AE7EE1D42}" type="presOf" srcId="{90145C4A-E854-4486-8075-9C07963E2725}" destId="{527DDE6B-6C51-4001-9C11-7458793A5FA4}" srcOrd="0" destOrd="0" presId="urn:microsoft.com/office/officeart/2009/3/layout/OpposingIdeas"/>
    <dgm:cxn modelId="{2B1215AD-2E71-4E65-B4B4-1B39F166B28C}" type="presOf" srcId="{8CD60FD9-88EA-410E-9BF9-87AEC38C9622}" destId="{FC97C49A-E7CB-4EC6-BD48-9AE531E5372F}" srcOrd="0" destOrd="0" presId="urn:microsoft.com/office/officeart/2009/3/layout/OpposingIdeas"/>
    <dgm:cxn modelId="{304167F2-5FBC-49B6-AF0A-2E0924C81EEA}" type="presOf" srcId="{852504B6-ECA6-4CBF-9BFE-22062A101D68}" destId="{CFBF092A-C3E8-4083-A9F2-C2580A01EC35}" srcOrd="0" destOrd="0" presId="urn:microsoft.com/office/officeart/2009/3/layout/OpposingIdeas"/>
    <dgm:cxn modelId="{41116E79-12A3-47FE-A143-592960CE449C}" type="presParOf" srcId="{ED38FC35-327A-401B-93A4-44FF1BB38F2F}" destId="{0D87F99F-E77B-42E4-B9A7-1AE8A8E08914}" srcOrd="0" destOrd="0" presId="urn:microsoft.com/office/officeart/2009/3/layout/OpposingIdeas"/>
    <dgm:cxn modelId="{E1D9E0C9-3DC8-432A-A4D4-AF95781C0661}" type="presParOf" srcId="{ED38FC35-327A-401B-93A4-44FF1BB38F2F}" destId="{9E0780A5-8C52-4041-AC5C-36A1D0230BA8}" srcOrd="1" destOrd="0" presId="urn:microsoft.com/office/officeart/2009/3/layout/OpposingIdeas"/>
    <dgm:cxn modelId="{6E357522-FC4D-41CF-83B7-DB551E837A21}" type="presParOf" srcId="{ED38FC35-327A-401B-93A4-44FF1BB38F2F}" destId="{CFBF092A-C3E8-4083-A9F2-C2580A01EC35}" srcOrd="2" destOrd="0" presId="urn:microsoft.com/office/officeart/2009/3/layout/OpposingIdeas"/>
    <dgm:cxn modelId="{9D15E750-ED72-4CA3-AA4C-A5FDB05D1C4A}" type="presParOf" srcId="{ED38FC35-327A-401B-93A4-44FF1BB38F2F}" destId="{C0759508-D90E-4404-942D-260B7F1C72FF}" srcOrd="3" destOrd="0" presId="urn:microsoft.com/office/officeart/2009/3/layout/OpposingIdeas"/>
    <dgm:cxn modelId="{A75D70F7-6742-4CDC-A163-A701EAAA7576}" type="presParOf" srcId="{ED38FC35-327A-401B-93A4-44FF1BB38F2F}" destId="{FC97C49A-E7CB-4EC6-BD48-9AE531E5372F}" srcOrd="4" destOrd="0" presId="urn:microsoft.com/office/officeart/2009/3/layout/OpposingIdeas"/>
    <dgm:cxn modelId="{13D6CE17-A53B-4F5E-8218-A3BA79476085}" type="presParOf" srcId="{ED38FC35-327A-401B-93A4-44FF1BB38F2F}" destId="{A09B38CA-283B-4C2A-BBF6-F2527159C162}" srcOrd="5" destOrd="0" presId="urn:microsoft.com/office/officeart/2009/3/layout/OpposingIdeas"/>
    <dgm:cxn modelId="{AA9E3A84-6FA9-48C5-A1F3-C121A488885E}" type="presParOf" srcId="{ED38FC35-327A-401B-93A4-44FF1BB38F2F}" destId="{527DDE6B-6C51-4001-9C11-7458793A5FA4}" srcOrd="6" destOrd="0" presId="urn:microsoft.com/office/officeart/2009/3/layout/OpposingIdeas"/>
    <dgm:cxn modelId="{7545CC69-A7A7-40CC-B0CC-A91A88962A2E}" type="presParOf" srcId="{ED38FC35-327A-401B-93A4-44FF1BB38F2F}" destId="{35C9BF39-42B6-40F7-AE1E-43DE05F23DF2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B4D684-A791-4383-8173-BB3B07DF32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303D06-4E57-4D4E-86FD-E0F27DEF284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4B5437-E2B5-4FDC-8E45-5C6549878424}" type="parTrans" cxnId="{B6013AAB-421E-40A5-ADB2-5F8B1A98F593}">
      <dgm:prSet/>
      <dgm:spPr/>
      <dgm:t>
        <a:bodyPr/>
        <a:lstStyle/>
        <a:p>
          <a:endParaRPr lang="en-GB"/>
        </a:p>
      </dgm:t>
    </dgm:pt>
    <dgm:pt modelId="{FA2B1269-E0D3-44E6-89FF-7CA7134E7DF9}" type="sibTrans" cxnId="{B6013AAB-421E-40A5-ADB2-5F8B1A98F593}">
      <dgm:prSet/>
      <dgm:spPr/>
      <dgm:t>
        <a:bodyPr/>
        <a:lstStyle/>
        <a:p>
          <a:endParaRPr lang="en-GB"/>
        </a:p>
      </dgm:t>
    </dgm:pt>
    <dgm:pt modelId="{0FE7ED8B-5C9D-403A-9230-E08C335318A6}">
      <dgm:prSet phldrT="[Text]"/>
      <dgm:spPr/>
      <dgm:t>
        <a:bodyPr/>
        <a:lstStyle/>
        <a:p>
          <a:r>
            <a:rPr lang="en-GB" dirty="0"/>
            <a:t>parent meshes their response to infant’s signals and communication to form a cyclical turn taking pattern of interaction</a:t>
          </a:r>
        </a:p>
      </dgm:t>
    </dgm:pt>
    <dgm:pt modelId="{E79CAEBB-31E5-4537-807A-1F4B6DD1B46B}" type="parTrans" cxnId="{AC780F33-9547-4866-A60E-AE48CD758F86}">
      <dgm:prSet/>
      <dgm:spPr/>
      <dgm:t>
        <a:bodyPr/>
        <a:lstStyle/>
        <a:p>
          <a:endParaRPr lang="en-GB"/>
        </a:p>
      </dgm:t>
    </dgm:pt>
    <dgm:pt modelId="{3B5A1DF5-D625-475B-A91B-359983A9F48E}" type="sibTrans" cxnId="{AC780F33-9547-4866-A60E-AE48CD758F86}">
      <dgm:prSet/>
      <dgm:spPr/>
      <dgm:t>
        <a:bodyPr/>
        <a:lstStyle/>
        <a:p>
          <a:endParaRPr lang="en-GB"/>
        </a:p>
      </dgm:t>
    </dgm:pt>
    <dgm:pt modelId="{62521CE8-D0AB-4288-89CF-1394A0A212D0}">
      <dgm:prSet phldrT="[Text]"/>
      <dgm:spPr/>
      <dgm:t>
        <a:bodyPr/>
        <a:lstStyle/>
        <a:p>
          <a:r>
            <a:rPr lang="en-GB" dirty="0"/>
            <a:t>Insensitive</a:t>
          </a:r>
        </a:p>
      </dgm:t>
    </dgm:pt>
    <dgm:pt modelId="{BF2DF63A-54AD-4D09-AFAC-C61B7723E651}" type="parTrans" cxnId="{18720DE0-2827-4FA1-AC1D-FD5D3038BA28}">
      <dgm:prSet/>
      <dgm:spPr/>
      <dgm:t>
        <a:bodyPr/>
        <a:lstStyle/>
        <a:p>
          <a:endParaRPr lang="en-GB"/>
        </a:p>
      </dgm:t>
    </dgm:pt>
    <dgm:pt modelId="{83C07DF9-D6C2-436E-956D-5237F91CE19A}" type="sibTrans" cxnId="{18720DE0-2827-4FA1-AC1D-FD5D3038BA28}">
      <dgm:prSet/>
      <dgm:spPr/>
      <dgm:t>
        <a:bodyPr/>
        <a:lstStyle/>
        <a:p>
          <a:endParaRPr lang="en-GB"/>
        </a:p>
      </dgm:t>
    </dgm:pt>
    <dgm:pt modelId="{E777278B-CB90-4A79-83D4-DA2D2D35B9ED}">
      <dgm:prSet phldrT="[Text]"/>
      <dgm:spPr/>
      <dgm:t>
        <a:bodyPr/>
        <a:lstStyle/>
        <a:p>
          <a:r>
            <a:rPr lang="en-GB" dirty="0"/>
            <a:t>Parent intervenes in an arbitrary way, these intrusions reflecting their own mood and wishes</a:t>
          </a:r>
        </a:p>
      </dgm:t>
    </dgm:pt>
    <dgm:pt modelId="{310CCE56-B764-4172-BF6C-D0257EEDE17F}" type="parTrans" cxnId="{D04F2630-09E9-4A01-9B41-202D55D0EF98}">
      <dgm:prSet/>
      <dgm:spPr/>
      <dgm:t>
        <a:bodyPr/>
        <a:lstStyle/>
        <a:p>
          <a:endParaRPr lang="en-GB"/>
        </a:p>
      </dgm:t>
    </dgm:pt>
    <dgm:pt modelId="{2A4F3D94-BFED-484C-BDEF-1B0909CDF9BF}" type="sibTrans" cxnId="{D04F2630-09E9-4A01-9B41-202D55D0EF98}">
      <dgm:prSet/>
      <dgm:spPr/>
      <dgm:t>
        <a:bodyPr/>
        <a:lstStyle/>
        <a:p>
          <a:endParaRPr lang="en-GB"/>
        </a:p>
      </dgm:t>
    </dgm:pt>
    <dgm:pt modelId="{71EDA698-AC3D-48C7-A518-2DB0B543178E}">
      <dgm:prSet phldrT="[Text]"/>
      <dgm:spPr/>
      <dgm:t>
        <a:bodyPr/>
        <a:lstStyle/>
        <a:p>
          <a:r>
            <a:rPr lang="en-GB" dirty="0"/>
            <a:t>Acceptance</a:t>
          </a:r>
        </a:p>
      </dgm:t>
    </dgm:pt>
    <dgm:pt modelId="{3D45CF70-4094-4953-9B11-D95FB53856C5}" type="parTrans" cxnId="{4EF91C42-CD89-4513-9635-EB3B37A09B3C}">
      <dgm:prSet/>
      <dgm:spPr/>
      <dgm:t>
        <a:bodyPr/>
        <a:lstStyle/>
        <a:p>
          <a:endParaRPr lang="en-GB"/>
        </a:p>
      </dgm:t>
    </dgm:pt>
    <dgm:pt modelId="{DF7EF69B-A99A-49A1-9CF9-A6E5B06CB073}" type="sibTrans" cxnId="{4EF91C42-CD89-4513-9635-EB3B37A09B3C}">
      <dgm:prSet/>
      <dgm:spPr/>
      <dgm:t>
        <a:bodyPr/>
        <a:lstStyle/>
        <a:p>
          <a:endParaRPr lang="en-GB"/>
        </a:p>
      </dgm:t>
    </dgm:pt>
    <dgm:pt modelId="{7980D6B6-5736-4C02-B126-AB6C89E3A4A1}">
      <dgm:prSet phldrT="[Text]"/>
      <dgm:spPr/>
      <dgm:t>
        <a:bodyPr/>
        <a:lstStyle/>
        <a:p>
          <a:r>
            <a:rPr lang="en-GB" dirty="0"/>
            <a:t>parent generally accepts the responsibility of child care, demonstrating few examples of irritation with the child. </a:t>
          </a:r>
        </a:p>
      </dgm:t>
    </dgm:pt>
    <dgm:pt modelId="{94F2CA83-EE27-4EAD-B607-8D6AA0DB43EF}" type="parTrans" cxnId="{016725BC-0A4C-4CD2-9216-89BFC482F619}">
      <dgm:prSet/>
      <dgm:spPr/>
      <dgm:t>
        <a:bodyPr/>
        <a:lstStyle/>
        <a:p>
          <a:endParaRPr lang="en-GB"/>
        </a:p>
      </dgm:t>
    </dgm:pt>
    <dgm:pt modelId="{BE6FF661-5B4E-4894-917B-B12CE4DB12FB}" type="sibTrans" cxnId="{016725BC-0A4C-4CD2-9216-89BFC482F619}">
      <dgm:prSet/>
      <dgm:spPr/>
      <dgm:t>
        <a:bodyPr/>
        <a:lstStyle/>
        <a:p>
          <a:endParaRPr lang="en-GB"/>
        </a:p>
      </dgm:t>
    </dgm:pt>
    <dgm:pt modelId="{1A110398-590D-4D96-BF96-50C178E6E424}">
      <dgm:prSet phldrT="[Text]"/>
      <dgm:spPr/>
      <dgm:t>
        <a:bodyPr/>
        <a:lstStyle/>
        <a:p>
          <a:r>
            <a:rPr lang="en-GB" dirty="0"/>
            <a:t>Rejection</a:t>
          </a:r>
        </a:p>
      </dgm:t>
    </dgm:pt>
    <dgm:pt modelId="{66F33909-81A2-498D-AD5B-807C307C5CE0}" type="parTrans" cxnId="{EA98C675-9362-40AA-AC59-0672E28EB8BD}">
      <dgm:prSet/>
      <dgm:spPr/>
    </dgm:pt>
    <dgm:pt modelId="{F4E67438-6063-4480-BDCE-65B7FBAE4726}" type="sibTrans" cxnId="{EA98C675-9362-40AA-AC59-0672E28EB8BD}">
      <dgm:prSet/>
      <dgm:spPr/>
    </dgm:pt>
    <dgm:pt modelId="{D63B69A4-D5F0-4E76-B341-20ADADCF8711}">
      <dgm:prSet phldrT="[Text]"/>
      <dgm:spPr/>
      <dgm:t>
        <a:bodyPr/>
        <a:lstStyle/>
        <a:p>
          <a:r>
            <a:rPr lang="en-GB" dirty="0"/>
            <a:t>Parent has feelings of anger and resentment that eclipse their affection for the child, often finding the child irritating and resorting to punitive control</a:t>
          </a:r>
        </a:p>
      </dgm:t>
    </dgm:pt>
    <dgm:pt modelId="{AF6F8E34-622D-45CA-A066-89258452260E}" type="parTrans" cxnId="{5C96FD32-80A9-45A5-8407-C35A2181D0D3}">
      <dgm:prSet/>
      <dgm:spPr/>
    </dgm:pt>
    <dgm:pt modelId="{09FFDD2C-4A45-4AD3-8BB5-5F1FABE3444C}" type="sibTrans" cxnId="{5C96FD32-80A9-45A5-8407-C35A2181D0D3}">
      <dgm:prSet/>
      <dgm:spPr/>
    </dgm:pt>
    <dgm:pt modelId="{58784714-D98C-4A25-BD6C-08794C250DBA}" type="pres">
      <dgm:prSet presAssocID="{A2B4D684-A791-4383-8173-BB3B07DF3239}" presName="linearFlow" presStyleCnt="0">
        <dgm:presLayoutVars>
          <dgm:dir/>
          <dgm:animLvl val="lvl"/>
          <dgm:resizeHandles val="exact"/>
        </dgm:presLayoutVars>
      </dgm:prSet>
      <dgm:spPr/>
    </dgm:pt>
    <dgm:pt modelId="{2982C3E6-DAD3-442B-BAA9-F144B967905A}" type="pres">
      <dgm:prSet presAssocID="{23303D06-4E57-4D4E-86FD-E0F27DEF284A}" presName="composite" presStyleCnt="0"/>
      <dgm:spPr/>
    </dgm:pt>
    <dgm:pt modelId="{0B83A22E-95A3-4AAC-AFA6-DDC4C8FD5B7F}" type="pres">
      <dgm:prSet presAssocID="{23303D06-4E57-4D4E-86FD-E0F27DEF284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16415FA-194D-4D56-B704-31CFFE1E3EAB}" type="pres">
      <dgm:prSet presAssocID="{23303D06-4E57-4D4E-86FD-E0F27DEF284A}" presName="descendantText" presStyleLbl="alignAcc1" presStyleIdx="0" presStyleCnt="4">
        <dgm:presLayoutVars>
          <dgm:bulletEnabled val="1"/>
        </dgm:presLayoutVars>
      </dgm:prSet>
      <dgm:spPr/>
    </dgm:pt>
    <dgm:pt modelId="{A3383CD6-0436-4639-9E2D-DBB2298A938E}" type="pres">
      <dgm:prSet presAssocID="{FA2B1269-E0D3-44E6-89FF-7CA7134E7DF9}" presName="sp" presStyleCnt="0"/>
      <dgm:spPr/>
    </dgm:pt>
    <dgm:pt modelId="{133D45DD-967D-4761-89F9-3F0ABFBB6F2F}" type="pres">
      <dgm:prSet presAssocID="{62521CE8-D0AB-4288-89CF-1394A0A212D0}" presName="composite" presStyleCnt="0"/>
      <dgm:spPr/>
    </dgm:pt>
    <dgm:pt modelId="{F15BB1A5-E3BB-433B-A822-EABE0B1104A0}" type="pres">
      <dgm:prSet presAssocID="{62521CE8-D0AB-4288-89CF-1394A0A212D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69FA55A-D83A-4D14-8D7E-45340C314174}" type="pres">
      <dgm:prSet presAssocID="{62521CE8-D0AB-4288-89CF-1394A0A212D0}" presName="descendantText" presStyleLbl="alignAcc1" presStyleIdx="1" presStyleCnt="4">
        <dgm:presLayoutVars>
          <dgm:bulletEnabled val="1"/>
        </dgm:presLayoutVars>
      </dgm:prSet>
      <dgm:spPr/>
    </dgm:pt>
    <dgm:pt modelId="{3CE7F9BC-5338-4758-8021-23FB33622056}" type="pres">
      <dgm:prSet presAssocID="{83C07DF9-D6C2-436E-956D-5237F91CE19A}" presName="sp" presStyleCnt="0"/>
      <dgm:spPr/>
    </dgm:pt>
    <dgm:pt modelId="{9884F3A6-DF8A-4DB6-B776-FF15292C85F7}" type="pres">
      <dgm:prSet presAssocID="{71EDA698-AC3D-48C7-A518-2DB0B543178E}" presName="composite" presStyleCnt="0"/>
      <dgm:spPr/>
    </dgm:pt>
    <dgm:pt modelId="{5983D6AA-D5E2-4F25-8562-32D38DA45B2F}" type="pres">
      <dgm:prSet presAssocID="{71EDA698-AC3D-48C7-A518-2DB0B543178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3BD418A-0FC7-4A44-B6F7-E7BC2B81D33B}" type="pres">
      <dgm:prSet presAssocID="{71EDA698-AC3D-48C7-A518-2DB0B543178E}" presName="descendantText" presStyleLbl="alignAcc1" presStyleIdx="2" presStyleCnt="4">
        <dgm:presLayoutVars>
          <dgm:bulletEnabled val="1"/>
        </dgm:presLayoutVars>
      </dgm:prSet>
      <dgm:spPr/>
    </dgm:pt>
    <dgm:pt modelId="{52BB9D43-4A76-432B-A847-AADCA27649C6}" type="pres">
      <dgm:prSet presAssocID="{DF7EF69B-A99A-49A1-9CF9-A6E5B06CB073}" presName="sp" presStyleCnt="0"/>
      <dgm:spPr/>
    </dgm:pt>
    <dgm:pt modelId="{ACEB4CEB-CA59-493D-BAD7-FF2124785CA7}" type="pres">
      <dgm:prSet presAssocID="{1A110398-590D-4D96-BF96-50C178E6E424}" presName="composite" presStyleCnt="0"/>
      <dgm:spPr/>
    </dgm:pt>
    <dgm:pt modelId="{F22B88DE-99F6-4939-A5D4-607B4AF25997}" type="pres">
      <dgm:prSet presAssocID="{1A110398-590D-4D96-BF96-50C178E6E42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3219481-C96D-41A1-A3D1-F135B48F559C}" type="pres">
      <dgm:prSet presAssocID="{1A110398-590D-4D96-BF96-50C178E6E42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E6AEE19-5104-4192-94F8-98A409DD27C5}" type="presOf" srcId="{71EDA698-AC3D-48C7-A518-2DB0B543178E}" destId="{5983D6AA-D5E2-4F25-8562-32D38DA45B2F}" srcOrd="0" destOrd="0" presId="urn:microsoft.com/office/officeart/2005/8/layout/chevron2"/>
    <dgm:cxn modelId="{B8C75026-AF44-457D-9E13-EDC9090296C3}" type="presOf" srcId="{D63B69A4-D5F0-4E76-B341-20ADADCF8711}" destId="{F3219481-C96D-41A1-A3D1-F135B48F559C}" srcOrd="0" destOrd="0" presId="urn:microsoft.com/office/officeart/2005/8/layout/chevron2"/>
    <dgm:cxn modelId="{D04F2630-09E9-4A01-9B41-202D55D0EF98}" srcId="{62521CE8-D0AB-4288-89CF-1394A0A212D0}" destId="{E777278B-CB90-4A79-83D4-DA2D2D35B9ED}" srcOrd="0" destOrd="0" parTransId="{310CCE56-B764-4172-BF6C-D0257EEDE17F}" sibTransId="{2A4F3D94-BFED-484C-BDEF-1B0909CDF9BF}"/>
    <dgm:cxn modelId="{5C96FD32-80A9-45A5-8407-C35A2181D0D3}" srcId="{1A110398-590D-4D96-BF96-50C178E6E424}" destId="{D63B69A4-D5F0-4E76-B341-20ADADCF8711}" srcOrd="0" destOrd="0" parTransId="{AF6F8E34-622D-45CA-A066-89258452260E}" sibTransId="{09FFDD2C-4A45-4AD3-8BB5-5F1FABE3444C}"/>
    <dgm:cxn modelId="{AC780F33-9547-4866-A60E-AE48CD758F86}" srcId="{23303D06-4E57-4D4E-86FD-E0F27DEF284A}" destId="{0FE7ED8B-5C9D-403A-9230-E08C335318A6}" srcOrd="0" destOrd="0" parTransId="{E79CAEBB-31E5-4537-807A-1F4B6DD1B46B}" sibTransId="{3B5A1DF5-D625-475B-A91B-359983A9F48E}"/>
    <dgm:cxn modelId="{0E6E8037-3642-4FFA-856B-84BCCDD54DF5}" type="presOf" srcId="{1A110398-590D-4D96-BF96-50C178E6E424}" destId="{F22B88DE-99F6-4939-A5D4-607B4AF25997}" srcOrd="0" destOrd="0" presId="urn:microsoft.com/office/officeart/2005/8/layout/chevron2"/>
    <dgm:cxn modelId="{4EF91C42-CD89-4513-9635-EB3B37A09B3C}" srcId="{A2B4D684-A791-4383-8173-BB3B07DF3239}" destId="{71EDA698-AC3D-48C7-A518-2DB0B543178E}" srcOrd="2" destOrd="0" parTransId="{3D45CF70-4094-4953-9B11-D95FB53856C5}" sibTransId="{DF7EF69B-A99A-49A1-9CF9-A6E5B06CB073}"/>
    <dgm:cxn modelId="{C2AA4344-3AC6-4101-9359-C2EFC7329B0A}" type="presOf" srcId="{7980D6B6-5736-4C02-B126-AB6C89E3A4A1}" destId="{33BD418A-0FC7-4A44-B6F7-E7BC2B81D33B}" srcOrd="0" destOrd="0" presId="urn:microsoft.com/office/officeart/2005/8/layout/chevron2"/>
    <dgm:cxn modelId="{1A9E7569-5FCE-44A9-8B10-C43CCFEAE21E}" type="presOf" srcId="{0FE7ED8B-5C9D-403A-9230-E08C335318A6}" destId="{A16415FA-194D-4D56-B704-31CFFE1E3EAB}" srcOrd="0" destOrd="0" presId="urn:microsoft.com/office/officeart/2005/8/layout/chevron2"/>
    <dgm:cxn modelId="{8C84CA4A-AAD2-4A92-9834-4375D99D6AD1}" type="presOf" srcId="{E777278B-CB90-4A79-83D4-DA2D2D35B9ED}" destId="{D69FA55A-D83A-4D14-8D7E-45340C314174}" srcOrd="0" destOrd="0" presId="urn:microsoft.com/office/officeart/2005/8/layout/chevron2"/>
    <dgm:cxn modelId="{EA98C675-9362-40AA-AC59-0672E28EB8BD}" srcId="{A2B4D684-A791-4383-8173-BB3B07DF3239}" destId="{1A110398-590D-4D96-BF96-50C178E6E424}" srcOrd="3" destOrd="0" parTransId="{66F33909-81A2-498D-AD5B-807C307C5CE0}" sibTransId="{F4E67438-6063-4480-BDCE-65B7FBAE4726}"/>
    <dgm:cxn modelId="{B6013AAB-421E-40A5-ADB2-5F8B1A98F593}" srcId="{A2B4D684-A791-4383-8173-BB3B07DF3239}" destId="{23303D06-4E57-4D4E-86FD-E0F27DEF284A}" srcOrd="0" destOrd="0" parTransId="{944B5437-E2B5-4FDC-8E45-5C6549878424}" sibTransId="{FA2B1269-E0D3-44E6-89FF-7CA7134E7DF9}"/>
    <dgm:cxn modelId="{016725BC-0A4C-4CD2-9216-89BFC482F619}" srcId="{71EDA698-AC3D-48C7-A518-2DB0B543178E}" destId="{7980D6B6-5736-4C02-B126-AB6C89E3A4A1}" srcOrd="0" destOrd="0" parTransId="{94F2CA83-EE27-4EAD-B607-8D6AA0DB43EF}" sibTransId="{BE6FF661-5B4E-4894-917B-B12CE4DB12FB}"/>
    <dgm:cxn modelId="{AC76E4CE-0C5F-41B4-9249-DD55BC7F42FC}" type="presOf" srcId="{A2B4D684-A791-4383-8173-BB3B07DF3239}" destId="{58784714-D98C-4A25-BD6C-08794C250DBA}" srcOrd="0" destOrd="0" presId="urn:microsoft.com/office/officeart/2005/8/layout/chevron2"/>
    <dgm:cxn modelId="{18720DE0-2827-4FA1-AC1D-FD5D3038BA28}" srcId="{A2B4D684-A791-4383-8173-BB3B07DF3239}" destId="{62521CE8-D0AB-4288-89CF-1394A0A212D0}" srcOrd="1" destOrd="0" parTransId="{BF2DF63A-54AD-4D09-AFAC-C61B7723E651}" sibTransId="{83C07DF9-D6C2-436E-956D-5237F91CE19A}"/>
    <dgm:cxn modelId="{250787F7-342D-4721-B89D-C55342A68F0C}" type="presOf" srcId="{23303D06-4E57-4D4E-86FD-E0F27DEF284A}" destId="{0B83A22E-95A3-4AAC-AFA6-DDC4C8FD5B7F}" srcOrd="0" destOrd="0" presId="urn:microsoft.com/office/officeart/2005/8/layout/chevron2"/>
    <dgm:cxn modelId="{ED9032FC-B8BC-4CDB-82D8-43532A2536B7}" type="presOf" srcId="{62521CE8-D0AB-4288-89CF-1394A0A212D0}" destId="{F15BB1A5-E3BB-433B-A822-EABE0B1104A0}" srcOrd="0" destOrd="0" presId="urn:microsoft.com/office/officeart/2005/8/layout/chevron2"/>
    <dgm:cxn modelId="{092A1C60-99EB-4235-A4FC-779AA8003BFE}" type="presParOf" srcId="{58784714-D98C-4A25-BD6C-08794C250DBA}" destId="{2982C3E6-DAD3-442B-BAA9-F144B967905A}" srcOrd="0" destOrd="0" presId="urn:microsoft.com/office/officeart/2005/8/layout/chevron2"/>
    <dgm:cxn modelId="{ED3E67C2-1CB4-4C53-A14A-51D1C1DBDD19}" type="presParOf" srcId="{2982C3E6-DAD3-442B-BAA9-F144B967905A}" destId="{0B83A22E-95A3-4AAC-AFA6-DDC4C8FD5B7F}" srcOrd="0" destOrd="0" presId="urn:microsoft.com/office/officeart/2005/8/layout/chevron2"/>
    <dgm:cxn modelId="{9EA0A7D1-13E0-423B-A8FD-6247938EA232}" type="presParOf" srcId="{2982C3E6-DAD3-442B-BAA9-F144B967905A}" destId="{A16415FA-194D-4D56-B704-31CFFE1E3EAB}" srcOrd="1" destOrd="0" presId="urn:microsoft.com/office/officeart/2005/8/layout/chevron2"/>
    <dgm:cxn modelId="{CD2F4B93-822D-4C86-9972-4E0D3CDD3CA9}" type="presParOf" srcId="{58784714-D98C-4A25-BD6C-08794C250DBA}" destId="{A3383CD6-0436-4639-9E2D-DBB2298A938E}" srcOrd="1" destOrd="0" presId="urn:microsoft.com/office/officeart/2005/8/layout/chevron2"/>
    <dgm:cxn modelId="{90237B24-9D53-4829-9FCE-38164A961ADE}" type="presParOf" srcId="{58784714-D98C-4A25-BD6C-08794C250DBA}" destId="{133D45DD-967D-4761-89F9-3F0ABFBB6F2F}" srcOrd="2" destOrd="0" presId="urn:microsoft.com/office/officeart/2005/8/layout/chevron2"/>
    <dgm:cxn modelId="{881EA6EA-CB83-434B-9B15-818D75A5A42D}" type="presParOf" srcId="{133D45DD-967D-4761-89F9-3F0ABFBB6F2F}" destId="{F15BB1A5-E3BB-433B-A822-EABE0B1104A0}" srcOrd="0" destOrd="0" presId="urn:microsoft.com/office/officeart/2005/8/layout/chevron2"/>
    <dgm:cxn modelId="{597DA5EB-E5D8-45A3-B469-6D22C58EBEEC}" type="presParOf" srcId="{133D45DD-967D-4761-89F9-3F0ABFBB6F2F}" destId="{D69FA55A-D83A-4D14-8D7E-45340C314174}" srcOrd="1" destOrd="0" presId="urn:microsoft.com/office/officeart/2005/8/layout/chevron2"/>
    <dgm:cxn modelId="{958D3442-8B45-4AF0-9B84-B7928400B330}" type="presParOf" srcId="{58784714-D98C-4A25-BD6C-08794C250DBA}" destId="{3CE7F9BC-5338-4758-8021-23FB33622056}" srcOrd="3" destOrd="0" presId="urn:microsoft.com/office/officeart/2005/8/layout/chevron2"/>
    <dgm:cxn modelId="{B80210C6-1F21-4070-966C-96DCAD359172}" type="presParOf" srcId="{58784714-D98C-4A25-BD6C-08794C250DBA}" destId="{9884F3A6-DF8A-4DB6-B776-FF15292C85F7}" srcOrd="4" destOrd="0" presId="urn:microsoft.com/office/officeart/2005/8/layout/chevron2"/>
    <dgm:cxn modelId="{0725AC80-9503-4EFC-903B-39C1FB495543}" type="presParOf" srcId="{9884F3A6-DF8A-4DB6-B776-FF15292C85F7}" destId="{5983D6AA-D5E2-4F25-8562-32D38DA45B2F}" srcOrd="0" destOrd="0" presId="urn:microsoft.com/office/officeart/2005/8/layout/chevron2"/>
    <dgm:cxn modelId="{E1616DB3-3369-4C12-B5A2-06EA5ECC3004}" type="presParOf" srcId="{9884F3A6-DF8A-4DB6-B776-FF15292C85F7}" destId="{33BD418A-0FC7-4A44-B6F7-E7BC2B81D33B}" srcOrd="1" destOrd="0" presId="urn:microsoft.com/office/officeart/2005/8/layout/chevron2"/>
    <dgm:cxn modelId="{3BE9A616-308B-4B11-9C8B-6D3667AB8D11}" type="presParOf" srcId="{58784714-D98C-4A25-BD6C-08794C250DBA}" destId="{52BB9D43-4A76-432B-A847-AADCA27649C6}" srcOrd="5" destOrd="0" presId="urn:microsoft.com/office/officeart/2005/8/layout/chevron2"/>
    <dgm:cxn modelId="{BCBB7A10-5BA5-4425-AAD3-849A23C26A64}" type="presParOf" srcId="{58784714-D98C-4A25-BD6C-08794C250DBA}" destId="{ACEB4CEB-CA59-493D-BAD7-FF2124785CA7}" srcOrd="6" destOrd="0" presId="urn:microsoft.com/office/officeart/2005/8/layout/chevron2"/>
    <dgm:cxn modelId="{54D5FE68-B9C0-4164-AD03-35D638071D2E}" type="presParOf" srcId="{ACEB4CEB-CA59-493D-BAD7-FF2124785CA7}" destId="{F22B88DE-99F6-4939-A5D4-607B4AF25997}" srcOrd="0" destOrd="0" presId="urn:microsoft.com/office/officeart/2005/8/layout/chevron2"/>
    <dgm:cxn modelId="{F259870F-75E2-42CB-BC71-7AC04710769E}" type="presParOf" srcId="{ACEB4CEB-CA59-493D-BAD7-FF2124785CA7}" destId="{F3219481-C96D-41A1-A3D1-F135B48F55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3538-5F67-4779-AD9D-8D2BA113AD49}">
      <dsp:nvSpPr>
        <dsp:cNvPr id="0" name=""/>
        <dsp:cNvSpPr/>
      </dsp:nvSpPr>
      <dsp:spPr>
        <a:xfrm>
          <a:off x="4330832" y="2379919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Awareness of principles of interventions </a:t>
          </a:r>
        </a:p>
      </dsp:txBody>
      <dsp:txXfrm>
        <a:off x="4330832" y="2379919"/>
        <a:ext cx="3479899" cy="2087939"/>
      </dsp:txXfrm>
    </dsp:sp>
    <dsp:sp modelId="{A8CEEBB6-F197-4B3B-BDB5-1DA97AE2BBE8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 understand the relevance of attachment theory to emotional development, affect regulation and relationships across the lifespan</a:t>
          </a:r>
        </a:p>
      </dsp:txBody>
      <dsp:txXfrm>
        <a:off x="4288794" y="1046"/>
        <a:ext cx="3479899" cy="2087939"/>
      </dsp:txXfrm>
    </dsp:sp>
    <dsp:sp modelId="{1A03BAAF-BACA-4BB3-9DA5-D67C178967A6}">
      <dsp:nvSpPr>
        <dsp:cNvPr id="0" name=""/>
        <dsp:cNvSpPr/>
      </dsp:nvSpPr>
      <dsp:spPr>
        <a:xfrm>
          <a:off x="442392" y="3649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understand different classifications of attachment,  conditions that promote healthy attachment and the clinical relevance of failure to develop selective attachments.</a:t>
          </a:r>
        </a:p>
      </dsp:txBody>
      <dsp:txXfrm>
        <a:off x="442392" y="3649"/>
        <a:ext cx="3479899" cy="2087939"/>
      </dsp:txXfrm>
    </dsp:sp>
    <dsp:sp modelId="{FD0212AC-7E3D-4069-9D03-E3B5614714BB}">
      <dsp:nvSpPr>
        <dsp:cNvPr id="0" name=""/>
        <dsp:cNvSpPr/>
      </dsp:nvSpPr>
      <dsp:spPr>
        <a:xfrm>
          <a:off x="442392" y="2379912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Basic understanding of assessment of attachment across the lifespan</a:t>
          </a:r>
        </a:p>
      </dsp:txBody>
      <dsp:txXfrm>
        <a:off x="442392" y="2379912"/>
        <a:ext cx="3479899" cy="2087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FE893-B3FA-4599-A2D6-4651D67AA977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Cooperation</a:t>
          </a:r>
        </a:p>
      </dsp:txBody>
      <dsp:txXfrm rot="-5400000">
        <a:off x="1" y="437452"/>
        <a:ext cx="867844" cy="371933"/>
      </dsp:txXfrm>
    </dsp:sp>
    <dsp:sp modelId="{BFFD05FD-AC62-4BCD-9A8E-2FDF1DA6ACCB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respects the child's autonomy and rarely exerts direct control</a:t>
          </a:r>
        </a:p>
      </dsp:txBody>
      <dsp:txXfrm rot="-5400000">
        <a:off x="867845" y="42869"/>
        <a:ext cx="7322416" cy="727177"/>
      </dsp:txXfrm>
    </dsp:sp>
    <dsp:sp modelId="{C494D6CC-CE91-4466-A0FF-C0939BC64773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Interference</a:t>
          </a:r>
        </a:p>
      </dsp:txBody>
      <dsp:txXfrm rot="-5400000">
        <a:off x="1" y="1530493"/>
        <a:ext cx="867844" cy="371933"/>
      </dsp:txXfrm>
    </dsp:sp>
    <dsp:sp modelId="{72D45DDB-6A16-402B-9953-7EFD0CDC22C0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imposes their own wishes on the child with little concern for the child’s mood or current preoccupations</a:t>
          </a:r>
        </a:p>
      </dsp:txBody>
      <dsp:txXfrm rot="-5400000">
        <a:off x="867845" y="1135910"/>
        <a:ext cx="7322416" cy="727177"/>
      </dsp:txXfrm>
    </dsp:sp>
    <dsp:sp modelId="{07EBCC29-DEC4-4A4D-AC14-41E41328448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Accessibility</a:t>
          </a:r>
        </a:p>
      </dsp:txBody>
      <dsp:txXfrm rot="-5400000">
        <a:off x="1" y="2623534"/>
        <a:ext cx="867844" cy="371933"/>
      </dsp:txXfrm>
    </dsp:sp>
    <dsp:sp modelId="{7D4BFDBD-6F7E-4B02-8DF5-71260D0FF4F2}">
      <dsp:nvSpPr>
        <dsp:cNvPr id="0" name=""/>
        <dsp:cNvSpPr/>
      </dsp:nvSpPr>
      <dsp:spPr>
        <a:xfrm rot="5400000">
          <a:off x="4145794" y="-1088337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is familiar with their child's communication and notices them at some distance. Easily distracted by the child </a:t>
          </a:r>
        </a:p>
      </dsp:txBody>
      <dsp:txXfrm rot="-5400000">
        <a:off x="867845" y="2228951"/>
        <a:ext cx="7322416" cy="727177"/>
      </dsp:txXfrm>
    </dsp:sp>
    <dsp:sp modelId="{530F3A10-E070-4285-AC1D-2BAAC2C7E0E7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Ignoring</a:t>
          </a:r>
        </a:p>
      </dsp:txBody>
      <dsp:txXfrm rot="-5400000">
        <a:off x="1" y="3716575"/>
        <a:ext cx="867844" cy="371933"/>
      </dsp:txXfrm>
    </dsp:sp>
    <dsp:sp modelId="{2D933965-D088-4563-B32E-70EBF89EB72C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is preoccupied with their own activities and thoughts They often fail  to notice child’s communication unless they become very obvious through intensification </a:t>
          </a:r>
        </a:p>
      </dsp:txBody>
      <dsp:txXfrm rot="-5400000">
        <a:off x="867845" y="3321992"/>
        <a:ext cx="7322416" cy="727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5CB6-1DFC-49BE-94B6-8B9897C80C0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Developed to assess attachment relationships between caregiver and child between 9 and 18 months</a:t>
          </a:r>
        </a:p>
      </dsp:txBody>
      <dsp:txXfrm>
        <a:off x="0" y="591343"/>
        <a:ext cx="2571749" cy="1543050"/>
      </dsp:txXfrm>
    </dsp:sp>
    <dsp:sp modelId="{2943B69B-6FD5-4F33-90FA-B6A44709C2D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Developed by Mary Ainsworth</a:t>
          </a:r>
          <a:endParaRPr lang="en-GB" sz="1500" kern="1200" dirty="0"/>
        </a:p>
      </dsp:txBody>
      <dsp:txXfrm>
        <a:off x="2828925" y="591343"/>
        <a:ext cx="2571749" cy="1543050"/>
      </dsp:txXfrm>
    </dsp:sp>
    <dsp:sp modelId="{36F46225-B35B-4BF8-930D-C786DF2DEE5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Child is observed playing  for 20 minutes, during which time a sequence of events occur involving the carer and a stranger entering and leaving the room</a:t>
          </a:r>
        </a:p>
      </dsp:txBody>
      <dsp:txXfrm>
        <a:off x="5657849" y="591343"/>
        <a:ext cx="2571749" cy="1543050"/>
      </dsp:txXfrm>
    </dsp:sp>
    <dsp:sp modelId="{7557831E-24E4-4B96-8CC5-75DBFB58A8B6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purpose is to raise the child’s stress and so observe the activation of their attachment behaviour</a:t>
          </a:r>
        </a:p>
      </dsp:txBody>
      <dsp:txXfrm>
        <a:off x="1414462" y="2391568"/>
        <a:ext cx="2571749" cy="1543050"/>
      </dsp:txXfrm>
    </dsp:sp>
    <dsp:sp modelId="{D9ED766B-6443-478B-9A1C-AB6AB34EB296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amount of exploration - i.e. how much the child plays throughout is also observed</a:t>
          </a:r>
        </a:p>
      </dsp:txBody>
      <dsp:txXfrm>
        <a:off x="4243387" y="2391568"/>
        <a:ext cx="2571749" cy="1543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4C0B5-29D4-459D-A550-A60BA2986E80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CF763-C15F-46FB-BBAA-3B321D566844}">
      <dsp:nvSpPr>
        <dsp:cNvPr id="0" name=""/>
        <dsp:cNvSpPr/>
      </dsp:nvSpPr>
      <dsp:spPr>
        <a:xfrm>
          <a:off x="226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Parent/</a:t>
          </a:r>
          <a:r>
            <a:rPr lang="en-US" altLang="en-US" sz="1100" b="1" kern="1200" dirty="0" err="1"/>
            <a:t>Carer</a:t>
          </a:r>
          <a:r>
            <a:rPr lang="en-US" altLang="en-US" sz="1100" b="1" kern="1200" dirty="0"/>
            <a:t>:</a:t>
          </a:r>
          <a:r>
            <a:rPr lang="en-US" altLang="en-US" sz="1100" kern="1200" dirty="0"/>
            <a:t> available, protective, sensitive, responsive, accepting, consistent and predictable</a:t>
          </a:r>
          <a:endParaRPr lang="en-GB" sz="1100" kern="1200" dirty="0"/>
        </a:p>
      </dsp:txBody>
      <dsp:txXfrm>
        <a:off x="66502" y="1422030"/>
        <a:ext cx="1187528" cy="1681900"/>
      </dsp:txXfrm>
    </dsp:sp>
    <dsp:sp modelId="{76DAD26A-2C13-451B-A446-EC8D97A4C3E9}">
      <dsp:nvSpPr>
        <dsp:cNvPr id="0" name=""/>
        <dsp:cNvSpPr/>
      </dsp:nvSpPr>
      <dsp:spPr>
        <a:xfrm>
          <a:off x="138407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Internal working model:</a:t>
          </a:r>
          <a:r>
            <a:rPr lang="en-US" altLang="en-US" sz="1100" kern="1200" dirty="0"/>
            <a:t> I am lovable, others are caring &amp; dependable</a:t>
          </a:r>
          <a:endParaRPr lang="en-GB" sz="1100" kern="1200" dirty="0"/>
        </a:p>
      </dsp:txBody>
      <dsp:txXfrm>
        <a:off x="1448315" y="1422030"/>
        <a:ext cx="1187528" cy="1681900"/>
      </dsp:txXfrm>
    </dsp:sp>
    <dsp:sp modelId="{8DD0C8F3-F314-4EF3-92A7-2A814EB477D1}">
      <dsp:nvSpPr>
        <dsp:cNvPr id="0" name=""/>
        <dsp:cNvSpPr/>
      </dsp:nvSpPr>
      <dsp:spPr>
        <a:xfrm>
          <a:off x="276588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young child:</a:t>
          </a:r>
          <a:r>
            <a:rPr lang="en-US" altLang="en-US" sz="1100" kern="1200" dirty="0"/>
            <a:t> learns through play; begins to understand own and others’ mental states</a:t>
          </a:r>
          <a:endParaRPr lang="en-GB" sz="1100" kern="1200" dirty="0"/>
        </a:p>
      </dsp:txBody>
      <dsp:txXfrm>
        <a:off x="2830128" y="1422030"/>
        <a:ext cx="1187528" cy="1681900"/>
      </dsp:txXfrm>
    </dsp:sp>
    <dsp:sp modelId="{EBCA2BA2-6E71-4F18-BDCB-FBB0819CD698}">
      <dsp:nvSpPr>
        <dsp:cNvPr id="0" name=""/>
        <dsp:cNvSpPr/>
      </dsp:nvSpPr>
      <dsp:spPr>
        <a:xfrm>
          <a:off x="414770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older child: </a:t>
          </a:r>
          <a:r>
            <a:rPr lang="en-US" altLang="en-US" sz="1100" kern="1200" dirty="0"/>
            <a:t>has sense of self-efficacy, self confidence and social competence; has some skills for coping effectively with frustration and stress</a:t>
          </a:r>
          <a:endParaRPr lang="en-GB" sz="1100" kern="1200" dirty="0"/>
        </a:p>
      </dsp:txBody>
      <dsp:txXfrm>
        <a:off x="4211942" y="1422030"/>
        <a:ext cx="1187528" cy="1681900"/>
      </dsp:txXfrm>
    </dsp:sp>
    <dsp:sp modelId="{EBD66B77-AC83-4314-BA11-C70C49C6A3CC}">
      <dsp:nvSpPr>
        <dsp:cNvPr id="0" name=""/>
        <dsp:cNvSpPr/>
      </dsp:nvSpPr>
      <dsp:spPr>
        <a:xfrm>
          <a:off x="552951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kern="1200" dirty="0"/>
            <a:t>values relationships; independent and secure.</a:t>
          </a:r>
          <a:endParaRPr lang="en-GB" sz="1100" kern="1200" dirty="0"/>
        </a:p>
      </dsp:txBody>
      <dsp:txXfrm>
        <a:off x="5593755" y="1422030"/>
        <a:ext cx="1187528" cy="1681900"/>
      </dsp:txXfrm>
    </dsp:sp>
    <dsp:sp modelId="{42A54505-74D8-45D8-BCA6-AEE6E042238E}">
      <dsp:nvSpPr>
        <dsp:cNvPr id="0" name=""/>
        <dsp:cNvSpPr/>
      </dsp:nvSpPr>
      <dsp:spPr>
        <a:xfrm>
          <a:off x="691132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kern="1200" dirty="0"/>
            <a:t>consistent, responsive and predictable; able to promote secure attachment in own children</a:t>
          </a:r>
          <a:endParaRPr lang="en-GB" sz="1100" kern="1200" dirty="0"/>
        </a:p>
      </dsp:txBody>
      <dsp:txXfrm>
        <a:off x="6975568" y="1422030"/>
        <a:ext cx="1187528" cy="16819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21D58-D4D6-4D12-AD52-2878CFF8071A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BD5F1-0129-4B5F-BE7F-5DAA3F11ED90}">
      <dsp:nvSpPr>
        <dsp:cNvPr id="0" name=""/>
        <dsp:cNvSpPr/>
      </dsp:nvSpPr>
      <dsp:spPr>
        <a:xfrm>
          <a:off x="226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 err="1"/>
            <a:t>Carer</a:t>
          </a:r>
          <a:r>
            <a:rPr lang="en-US" altLang="en-US" sz="1100" b="1" kern="1200" dirty="0"/>
            <a:t>: </a:t>
          </a:r>
          <a:r>
            <a:rPr lang="en-US" altLang="en-US" sz="1100" kern="1200" dirty="0"/>
            <a:t>consistently unresponsive to child’s needs: resentful and rejecting or intrusive and controlling</a:t>
          </a:r>
          <a:endParaRPr lang="en-GB" sz="1100" kern="1200" dirty="0"/>
        </a:p>
      </dsp:txBody>
      <dsp:txXfrm>
        <a:off x="66502" y="1422030"/>
        <a:ext cx="1187528" cy="1681900"/>
      </dsp:txXfrm>
    </dsp:sp>
    <dsp:sp modelId="{D210D2CC-B866-488B-9C97-B73B5ED05ECB}">
      <dsp:nvSpPr>
        <dsp:cNvPr id="0" name=""/>
        <dsp:cNvSpPr/>
      </dsp:nvSpPr>
      <dsp:spPr>
        <a:xfrm>
          <a:off x="138407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Internal working model:</a:t>
          </a:r>
          <a:r>
            <a:rPr lang="en-US" altLang="en-US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kern="1200" dirty="0"/>
            <a:t>I’m unlovable</a:t>
          </a:r>
          <a:endParaRPr lang="en-GB" sz="1100" kern="1200" dirty="0"/>
        </a:p>
      </dsp:txBody>
      <dsp:txXfrm>
        <a:off x="1448315" y="1422030"/>
        <a:ext cx="1187528" cy="1681900"/>
      </dsp:txXfrm>
    </dsp:sp>
    <dsp:sp modelId="{B75A55CC-C8F4-4FCD-8627-23715555B06D}">
      <dsp:nvSpPr>
        <dsp:cNvPr id="0" name=""/>
        <dsp:cNvSpPr/>
      </dsp:nvSpPr>
      <dsp:spPr>
        <a:xfrm>
          <a:off x="276588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infant/young child:</a:t>
          </a:r>
          <a:r>
            <a:rPr lang="en-US" altLang="en-US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kern="1200" dirty="0"/>
            <a:t>inhibits emotional expression; undemanding, self-sufficient uncomfortable with closeness</a:t>
          </a:r>
          <a:endParaRPr lang="en-GB" sz="1100" kern="1200" dirty="0"/>
        </a:p>
      </dsp:txBody>
      <dsp:txXfrm>
        <a:off x="2830128" y="1422030"/>
        <a:ext cx="1187528" cy="1681900"/>
      </dsp:txXfrm>
    </dsp:sp>
    <dsp:sp modelId="{3190AD14-96C1-4AC2-9207-FA6B5F852F20}">
      <dsp:nvSpPr>
        <dsp:cNvPr id="0" name=""/>
        <dsp:cNvSpPr/>
      </dsp:nvSpPr>
      <dsp:spPr>
        <a:xfrm>
          <a:off x="414770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older child:</a:t>
          </a:r>
          <a:r>
            <a:rPr lang="en-US" altLang="en-US" sz="1100" kern="1200" dirty="0"/>
            <a:t> self-reliant, independent; achievement orientated </a:t>
          </a:r>
          <a:endParaRPr lang="en-GB" sz="1100" kern="1200" dirty="0"/>
        </a:p>
      </dsp:txBody>
      <dsp:txXfrm>
        <a:off x="4211942" y="1422030"/>
        <a:ext cx="1187528" cy="1681900"/>
      </dsp:txXfrm>
    </dsp:sp>
    <dsp:sp modelId="{8B5A2254-66B7-4463-9B5E-AF5D828FC855}">
      <dsp:nvSpPr>
        <dsp:cNvPr id="0" name=""/>
        <dsp:cNvSpPr/>
      </dsp:nvSpPr>
      <dsp:spPr>
        <a:xfrm>
          <a:off x="552951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adult:</a:t>
          </a:r>
          <a:r>
            <a:rPr lang="en-US" altLang="en-US" sz="1100" kern="1200" dirty="0"/>
            <a:t> avoids emotional intimacy; intellectualizes emotions; task orientated; may appear cold and detached</a:t>
          </a:r>
          <a:endParaRPr lang="en-GB" sz="1100" kern="1200" dirty="0"/>
        </a:p>
      </dsp:txBody>
      <dsp:txXfrm>
        <a:off x="5593755" y="1422030"/>
        <a:ext cx="1187528" cy="1681900"/>
      </dsp:txXfrm>
    </dsp:sp>
    <dsp:sp modelId="{A65DD8B6-0AC5-4479-A71C-C3DC644E116E}">
      <dsp:nvSpPr>
        <dsp:cNvPr id="0" name=""/>
        <dsp:cNvSpPr/>
      </dsp:nvSpPr>
      <dsp:spPr>
        <a:xfrm>
          <a:off x="691132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parent:</a:t>
          </a:r>
          <a:r>
            <a:rPr lang="en-US" altLang="en-US" sz="1100" kern="1200" dirty="0"/>
            <a:t> child’s distress leads to anxiety; dismissive of child’s distress and likely to view it as attention-seeking.</a:t>
          </a:r>
          <a:endParaRPr lang="en-GB" sz="1100" kern="1200" dirty="0"/>
        </a:p>
      </dsp:txBody>
      <dsp:txXfrm>
        <a:off x="6975568" y="1422030"/>
        <a:ext cx="1187528" cy="16819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9E493-01FB-4ED9-B311-62B2655C8B82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18A30-39E4-4DDE-8542-5F69982A10E5}">
      <dsp:nvSpPr>
        <dsp:cNvPr id="0" name=""/>
        <dsp:cNvSpPr/>
      </dsp:nvSpPr>
      <dsp:spPr>
        <a:xfrm>
          <a:off x="226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 err="1"/>
            <a:t>Carer</a:t>
          </a:r>
          <a:r>
            <a:rPr lang="en-US" altLang="en-US" sz="1000" b="1" kern="1200" dirty="0"/>
            <a:t>:</a:t>
          </a:r>
          <a:r>
            <a:rPr lang="en-US" altLang="en-US" sz="1000" kern="1200" dirty="0"/>
            <a:t> inconsistent (sometimes available and responsive, sometimes not)</a:t>
          </a:r>
          <a:endParaRPr lang="en-GB" sz="1000" kern="1200" dirty="0"/>
        </a:p>
      </dsp:txBody>
      <dsp:txXfrm>
        <a:off x="66502" y="1422030"/>
        <a:ext cx="1187528" cy="1681900"/>
      </dsp:txXfrm>
    </dsp:sp>
    <dsp:sp modelId="{BD21E68A-94EA-4051-B446-1A36315779AC}">
      <dsp:nvSpPr>
        <dsp:cNvPr id="0" name=""/>
        <dsp:cNvSpPr/>
      </dsp:nvSpPr>
      <dsp:spPr>
        <a:xfrm>
          <a:off x="138407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/>
            <a:t>Internal working model:</a:t>
          </a:r>
          <a:r>
            <a:rPr lang="en-US" altLang="en-US" sz="1000" kern="1200" dirty="0"/>
            <a:t> I’m unlovable, others are unreliable</a:t>
          </a:r>
          <a:endParaRPr lang="en-GB" sz="1000" kern="1200" dirty="0"/>
        </a:p>
      </dsp:txBody>
      <dsp:txXfrm>
        <a:off x="1448315" y="1422030"/>
        <a:ext cx="1187528" cy="1681900"/>
      </dsp:txXfrm>
    </dsp:sp>
    <dsp:sp modelId="{42C84850-5CE7-48B8-8718-699824535C5C}">
      <dsp:nvSpPr>
        <dsp:cNvPr id="0" name=""/>
        <dsp:cNvSpPr/>
      </dsp:nvSpPr>
      <dsp:spPr>
        <a:xfrm>
          <a:off x="276588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/>
            <a:t>As infant/young child: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kern="1200" dirty="0"/>
            <a:t> amplifies attachment </a:t>
          </a:r>
          <a:r>
            <a:rPr lang="en-US" altLang="en-US" sz="1000" kern="1200" dirty="0" err="1"/>
            <a:t>behaviours</a:t>
          </a:r>
          <a:r>
            <a:rPr lang="en-US" altLang="en-US" sz="1000" kern="1200" dirty="0"/>
            <a:t> to ensure they are noticed; high but angry dependency (fretful, whingy, clingy)</a:t>
          </a:r>
          <a:endParaRPr lang="en-GB" sz="1000" kern="1200" dirty="0"/>
        </a:p>
      </dsp:txBody>
      <dsp:txXfrm>
        <a:off x="2830128" y="1422030"/>
        <a:ext cx="1187528" cy="1681900"/>
      </dsp:txXfrm>
    </dsp:sp>
    <dsp:sp modelId="{0F83D5CC-C38F-4D87-9A05-EB49DE41E9E4}">
      <dsp:nvSpPr>
        <dsp:cNvPr id="0" name=""/>
        <dsp:cNvSpPr/>
      </dsp:nvSpPr>
      <dsp:spPr>
        <a:xfrm>
          <a:off x="414770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/>
            <a:t>As older child:</a:t>
          </a:r>
          <a:r>
            <a:rPr lang="en-US" altLang="en-US" sz="1000" kern="1200" dirty="0"/>
            <a:t> pre-occupied with the availability of others; crave attention and approval</a:t>
          </a:r>
          <a:endParaRPr lang="en-GB" sz="1000" kern="1200" dirty="0"/>
        </a:p>
      </dsp:txBody>
      <dsp:txXfrm>
        <a:off x="4211942" y="1422030"/>
        <a:ext cx="1187528" cy="1681900"/>
      </dsp:txXfrm>
    </dsp:sp>
    <dsp:sp modelId="{F16400B4-354A-4CEF-9D0D-1FE498A9018F}">
      <dsp:nvSpPr>
        <dsp:cNvPr id="0" name=""/>
        <dsp:cNvSpPr/>
      </dsp:nvSpPr>
      <dsp:spPr>
        <a:xfrm>
          <a:off x="552951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/>
            <a:t>As adult:</a:t>
          </a:r>
          <a:r>
            <a:rPr lang="en-US" altLang="en-US" sz="1000" kern="1200" dirty="0"/>
            <a:t> pre-occupied with relationships but generally unhappy in them; jealous, possessive</a:t>
          </a:r>
          <a:endParaRPr lang="en-GB" sz="1000" kern="1200" dirty="0"/>
        </a:p>
      </dsp:txBody>
      <dsp:txXfrm>
        <a:off x="5593755" y="1422030"/>
        <a:ext cx="1187528" cy="1681900"/>
      </dsp:txXfrm>
    </dsp:sp>
    <dsp:sp modelId="{FB3B53A2-6D64-4712-9AFD-916B25CCC1EC}">
      <dsp:nvSpPr>
        <dsp:cNvPr id="0" name=""/>
        <dsp:cNvSpPr/>
      </dsp:nvSpPr>
      <dsp:spPr>
        <a:xfrm>
          <a:off x="691132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000" b="1" kern="1200" dirty="0"/>
            <a:t>As parent:</a:t>
          </a:r>
          <a:r>
            <a:rPr lang="en-US" altLang="en-US" sz="1000" kern="1200" dirty="0"/>
            <a:t> uncertain and ambivalent; needs child to have closeness and to feel accepted but insensitive to child; treats children as entirely wonderful or entirely awful</a:t>
          </a:r>
          <a:endParaRPr lang="en-GB" sz="1000" kern="1200" dirty="0"/>
        </a:p>
      </dsp:txBody>
      <dsp:txXfrm>
        <a:off x="6975568" y="1422030"/>
        <a:ext cx="1187528" cy="1681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5571-9F9F-4848-8D04-B7168FA46C4E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9E57-E385-4F14-A22B-7CF71B468A4F}">
      <dsp:nvSpPr>
        <dsp:cNvPr id="0" name=""/>
        <dsp:cNvSpPr/>
      </dsp:nvSpPr>
      <dsp:spPr>
        <a:xfrm>
          <a:off x="226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 err="1"/>
            <a:t>Carer</a:t>
          </a:r>
          <a:r>
            <a:rPr lang="en-US" altLang="en-US" sz="1100" b="1" kern="1200" dirty="0"/>
            <a:t>:</a:t>
          </a:r>
          <a:r>
            <a:rPr lang="en-US" altLang="en-US" sz="1100" kern="1200" dirty="0"/>
            <a:t> frightening to child </a:t>
          </a:r>
          <a:endParaRPr lang="en-GB" sz="1100" kern="1200" dirty="0"/>
        </a:p>
      </dsp:txBody>
      <dsp:txXfrm>
        <a:off x="66502" y="1422030"/>
        <a:ext cx="1187528" cy="1681900"/>
      </dsp:txXfrm>
    </dsp:sp>
    <dsp:sp modelId="{643CCBC5-8BA1-4C72-8671-D4C82BCF705E}">
      <dsp:nvSpPr>
        <dsp:cNvPr id="0" name=""/>
        <dsp:cNvSpPr/>
      </dsp:nvSpPr>
      <dsp:spPr>
        <a:xfrm>
          <a:off x="138407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Internal working model:</a:t>
          </a:r>
          <a:r>
            <a:rPr lang="en-US" altLang="en-US" sz="1100" kern="1200" dirty="0"/>
            <a:t> I’m am unworthy of care</a:t>
          </a:r>
          <a:endParaRPr lang="en-GB" sz="1100" kern="1200" dirty="0"/>
        </a:p>
      </dsp:txBody>
      <dsp:txXfrm>
        <a:off x="1448315" y="1422030"/>
        <a:ext cx="1187528" cy="1681900"/>
      </dsp:txXfrm>
    </dsp:sp>
    <dsp:sp modelId="{9143EFF7-0C8F-4A39-AB86-9359B258C958}">
      <dsp:nvSpPr>
        <dsp:cNvPr id="0" name=""/>
        <dsp:cNvSpPr/>
      </dsp:nvSpPr>
      <dsp:spPr>
        <a:xfrm>
          <a:off x="276588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infant/young child:</a:t>
          </a:r>
          <a:r>
            <a:rPr lang="en-US" altLang="en-US" sz="1100" kern="1200" dirty="0"/>
            <a:t> Confused since wants to approach </a:t>
          </a:r>
          <a:r>
            <a:rPr lang="en-US" altLang="en-US" sz="1100" kern="1200" dirty="0" err="1"/>
            <a:t>carer</a:t>
          </a:r>
          <a:r>
            <a:rPr lang="en-US" altLang="en-US" sz="1100" kern="1200" dirty="0"/>
            <a:t> for care but is frightened of them and so wants to avoid them; fearful and helpless</a:t>
          </a:r>
          <a:endParaRPr lang="en-GB" sz="1100" kern="1200" dirty="0"/>
        </a:p>
      </dsp:txBody>
      <dsp:txXfrm>
        <a:off x="2830128" y="1422030"/>
        <a:ext cx="1187528" cy="1681900"/>
      </dsp:txXfrm>
    </dsp:sp>
    <dsp:sp modelId="{FAEB10A8-3137-4697-889B-5DA46B2A4C65}">
      <dsp:nvSpPr>
        <dsp:cNvPr id="0" name=""/>
        <dsp:cNvSpPr/>
      </dsp:nvSpPr>
      <dsp:spPr>
        <a:xfrm>
          <a:off x="4147700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older child:</a:t>
          </a:r>
          <a:r>
            <a:rPr lang="en-US" altLang="en-US" sz="1100" kern="1200" dirty="0"/>
            <a:t> fearful; and inattentive; highly controlling; avoids intimacy; relationships cause distress with little provocation; violent anger</a:t>
          </a:r>
          <a:endParaRPr lang="en-GB" sz="1100" kern="1200" dirty="0"/>
        </a:p>
      </dsp:txBody>
      <dsp:txXfrm>
        <a:off x="4211942" y="1422030"/>
        <a:ext cx="1187528" cy="1681900"/>
      </dsp:txXfrm>
    </dsp:sp>
    <dsp:sp modelId="{71358FD2-30A9-4088-91CA-D024217466F5}">
      <dsp:nvSpPr>
        <dsp:cNvPr id="0" name=""/>
        <dsp:cNvSpPr/>
      </dsp:nvSpPr>
      <dsp:spPr>
        <a:xfrm>
          <a:off x="5529513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adult:</a:t>
          </a:r>
          <a:r>
            <a:rPr lang="en-US" altLang="en-US" sz="1100" kern="1200" dirty="0"/>
            <a:t> disturbance and </a:t>
          </a:r>
          <a:r>
            <a:rPr lang="en-US" altLang="en-US" sz="1100" kern="1200" dirty="0" err="1"/>
            <a:t>disorganisation</a:t>
          </a:r>
          <a:r>
            <a:rPr lang="en-US" altLang="en-US" sz="1100" kern="1200" dirty="0"/>
            <a:t> remains high</a:t>
          </a:r>
          <a:endParaRPr lang="en-GB" sz="1100" kern="1200" dirty="0"/>
        </a:p>
      </dsp:txBody>
      <dsp:txXfrm>
        <a:off x="5593755" y="1422030"/>
        <a:ext cx="1187528" cy="1681900"/>
      </dsp:txXfrm>
    </dsp:sp>
    <dsp:sp modelId="{BF997C71-171A-4C0C-9008-873966819E7E}">
      <dsp:nvSpPr>
        <dsp:cNvPr id="0" name=""/>
        <dsp:cNvSpPr/>
      </dsp:nvSpPr>
      <dsp:spPr>
        <a:xfrm>
          <a:off x="6911326" y="1357788"/>
          <a:ext cx="131601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b="1" kern="1200" dirty="0"/>
            <a:t>As parent:</a:t>
          </a:r>
          <a:r>
            <a:rPr lang="en-US" altLang="en-US" sz="1100" kern="1200" dirty="0"/>
            <a:t> very significant difficulty acknowledging and meeting needs of own children; look to children to meet some of their own needs</a:t>
          </a:r>
          <a:endParaRPr lang="en-GB" sz="1100" kern="1200" dirty="0"/>
        </a:p>
      </dsp:txBody>
      <dsp:txXfrm>
        <a:off x="6975568" y="1422030"/>
        <a:ext cx="1187528" cy="16819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395AD-D035-4BE8-B41B-7AE7FB14C1B2}">
      <dsp:nvSpPr>
        <dsp:cNvPr id="0" name=""/>
        <dsp:cNvSpPr/>
      </dsp:nvSpPr>
      <dsp:spPr>
        <a:xfrm rot="16200000">
          <a:off x="-277811" y="281929"/>
          <a:ext cx="4525962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186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Emotions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Poor recognition of internal emotional states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Labile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Anxiety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Angry outbursts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Detached</a:t>
          </a:r>
        </a:p>
      </dsp:txBody>
      <dsp:txXfrm rot="5400000">
        <a:off x="4119" y="905191"/>
        <a:ext cx="3962102" cy="2715578"/>
      </dsp:txXfrm>
    </dsp:sp>
    <dsp:sp modelId="{594E22E1-F184-43E0-B2A0-2D358C9FC439}">
      <dsp:nvSpPr>
        <dsp:cNvPr id="0" name=""/>
        <dsp:cNvSpPr/>
      </dsp:nvSpPr>
      <dsp:spPr>
        <a:xfrm rot="16200000">
          <a:off x="3981449" y="281929"/>
          <a:ext cx="4525962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186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Relationships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clinging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lack of discrimination; over friendly, or withdrawal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Poor maintenance of relationships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Need to be in control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Aggressive interactions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Ambivalence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Poor eye contact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1600" kern="1200" dirty="0"/>
            <a:t>Problems regulating physical closeness</a:t>
          </a:r>
          <a:endParaRPr lang="en-GB" sz="1600" kern="1200" dirty="0"/>
        </a:p>
      </dsp:txBody>
      <dsp:txXfrm rot="5400000">
        <a:off x="4263379" y="905191"/>
        <a:ext cx="3962102" cy="27155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78317-DA5F-4EDB-BB1B-6BECFB91A590}">
      <dsp:nvSpPr>
        <dsp:cNvPr id="0" name=""/>
        <dsp:cNvSpPr/>
      </dsp:nvSpPr>
      <dsp:spPr>
        <a:xfrm rot="16200000">
          <a:off x="-956009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96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Behaviour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Inattentive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Impulsive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Poor concentration</a:t>
          </a:r>
        </a:p>
      </dsp:txBody>
      <dsp:txXfrm rot="5400000">
        <a:off x="1005" y="905192"/>
        <a:ext cx="2611933" cy="2715578"/>
      </dsp:txXfrm>
    </dsp:sp>
    <dsp:sp modelId="{24A3B907-16F4-456C-813F-344A2C67A40E}">
      <dsp:nvSpPr>
        <dsp:cNvPr id="0" name=""/>
        <dsp:cNvSpPr/>
      </dsp:nvSpPr>
      <dsp:spPr>
        <a:xfrm rot="16200000">
          <a:off x="1851818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96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Cognitive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Fail to learn from mistakes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Poor cause and effect thinking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Executive functioning problems</a:t>
          </a:r>
        </a:p>
      </dsp:txBody>
      <dsp:txXfrm rot="5400000">
        <a:off x="2808832" y="905192"/>
        <a:ext cx="2611933" cy="2715578"/>
      </dsp:txXfrm>
    </dsp:sp>
    <dsp:sp modelId="{9D3BA357-8355-414D-875F-1DDD174C8990}">
      <dsp:nvSpPr>
        <dsp:cNvPr id="0" name=""/>
        <dsp:cNvSpPr/>
      </dsp:nvSpPr>
      <dsp:spPr>
        <a:xfrm rot="16200000">
          <a:off x="4659647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968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Physical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Enuresis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Encopresis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Sleep difficulties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Problems regulating food intake</a:t>
          </a:r>
        </a:p>
      </dsp:txBody>
      <dsp:txXfrm rot="5400000">
        <a:off x="5616661" y="905192"/>
        <a:ext cx="2611933" cy="27155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2A7D-0F79-4F88-8269-CE5C9F785884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ASD</a:t>
          </a:r>
        </a:p>
      </dsp:txBody>
      <dsp:txXfrm>
        <a:off x="3602635" y="213857"/>
        <a:ext cx="1024328" cy="1024328"/>
      </dsp:txXfrm>
    </dsp:sp>
    <dsp:sp modelId="{852F1202-8F3E-477D-BFBD-A4283545FD1C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700354" y="1299385"/>
        <a:ext cx="268964" cy="293344"/>
      </dsp:txXfrm>
    </dsp:sp>
    <dsp:sp modelId="{B3430D50-CE67-4FBD-83E8-F5BDADB08526}">
      <dsp:nvSpPr>
        <dsp:cNvPr id="0" name=""/>
        <dsp:cNvSpPr/>
      </dsp:nvSpPr>
      <dsp:spPr>
        <a:xfrm>
          <a:off x="4927450" y="1538671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ADHD</a:t>
          </a:r>
        </a:p>
      </dsp:txBody>
      <dsp:txXfrm>
        <a:off x="5139595" y="1750816"/>
        <a:ext cx="1024328" cy="1024328"/>
      </dsp:txXfrm>
    </dsp:sp>
    <dsp:sp modelId="{11C6637B-180B-4A8B-8A4B-7CCAFB3EA6AE}">
      <dsp:nvSpPr>
        <dsp:cNvPr id="0" name=""/>
        <dsp:cNvSpPr/>
      </dsp:nvSpPr>
      <dsp:spPr>
        <a:xfrm rot="8100000">
          <a:off x="4698852" y="277931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797241" y="2836344"/>
        <a:ext cx="268964" cy="293344"/>
      </dsp:txXfrm>
    </dsp:sp>
    <dsp:sp modelId="{56F32E58-7657-420E-9368-0B3899C4A7A5}">
      <dsp:nvSpPr>
        <dsp:cNvPr id="0" name=""/>
        <dsp:cNvSpPr/>
      </dsp:nvSpPr>
      <dsp:spPr>
        <a:xfrm>
          <a:off x="3390490" y="3075631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Bipolar</a:t>
          </a:r>
        </a:p>
      </dsp:txBody>
      <dsp:txXfrm>
        <a:off x="3602635" y="3287776"/>
        <a:ext cx="1024328" cy="1024328"/>
      </dsp:txXfrm>
    </dsp:sp>
    <dsp:sp modelId="{5AB007A9-9EED-49E3-9B05-604B99BDF06A}">
      <dsp:nvSpPr>
        <dsp:cNvPr id="0" name=""/>
        <dsp:cNvSpPr/>
      </dsp:nvSpPr>
      <dsp:spPr>
        <a:xfrm rot="13500000">
          <a:off x="3161892" y="2794695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3260281" y="2933231"/>
        <a:ext cx="268964" cy="293344"/>
      </dsp:txXfrm>
    </dsp:sp>
    <dsp:sp modelId="{21E4E0F4-78CD-4108-8BA5-C3AE9892E0CF}">
      <dsp:nvSpPr>
        <dsp:cNvPr id="0" name=""/>
        <dsp:cNvSpPr/>
      </dsp:nvSpPr>
      <dsp:spPr>
        <a:xfrm>
          <a:off x="1853531" y="1538671"/>
          <a:ext cx="1448618" cy="1448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Depression</a:t>
          </a:r>
        </a:p>
      </dsp:txBody>
      <dsp:txXfrm>
        <a:off x="2065676" y="1750816"/>
        <a:ext cx="1024328" cy="1024328"/>
      </dsp:txXfrm>
    </dsp:sp>
    <dsp:sp modelId="{D9D76AF6-4FDC-4ABD-BC83-F62CA8033E09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163394" y="1396272"/>
        <a:ext cx="268964" cy="2933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B6C9-2375-454B-864F-5E58CB1D2661}">
      <dsp:nvSpPr>
        <dsp:cNvPr id="0" name=""/>
        <dsp:cNvSpPr/>
      </dsp:nvSpPr>
      <dsp:spPr>
        <a:xfrm>
          <a:off x="0" y="263818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Play</a:t>
          </a:r>
        </a:p>
      </dsp:txBody>
      <dsp:txXfrm>
        <a:off x="0" y="563454"/>
        <a:ext cx="7929964" cy="599271"/>
      </dsp:txXfrm>
    </dsp:sp>
    <dsp:sp modelId="{80B336FE-0596-4C82-B42D-5982B80A7791}">
      <dsp:nvSpPr>
        <dsp:cNvPr id="0" name=""/>
        <dsp:cNvSpPr/>
      </dsp:nvSpPr>
      <dsp:spPr>
        <a:xfrm>
          <a:off x="0" y="1188068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500" kern="1200"/>
            <a:t>ASD tends to be related to intense interests, involve collecting/ordering; have high cognitive content. Children with attachment disorders may lack play  skills but interests tend to be more usual.</a:t>
          </a:r>
          <a:endParaRPr lang="en-GB" altLang="en-US" sz="1500" kern="1200" dirty="0"/>
        </a:p>
      </dsp:txBody>
      <dsp:txXfrm>
        <a:off x="0" y="1188068"/>
        <a:ext cx="2534716" cy="2308835"/>
      </dsp:txXfrm>
    </dsp:sp>
    <dsp:sp modelId="{88B85EAF-18FE-4F55-8572-AEA56BDC7D24}">
      <dsp:nvSpPr>
        <dsp:cNvPr id="0" name=""/>
        <dsp:cNvSpPr/>
      </dsp:nvSpPr>
      <dsp:spPr>
        <a:xfrm>
          <a:off x="2534716" y="6633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Relationships</a:t>
          </a:r>
        </a:p>
      </dsp:txBody>
      <dsp:txXfrm>
        <a:off x="2534716" y="962969"/>
        <a:ext cx="5395247" cy="599271"/>
      </dsp:txXfrm>
    </dsp:sp>
    <dsp:sp modelId="{FB60FED8-B83B-46BA-91ED-FC8B482D8A4C}">
      <dsp:nvSpPr>
        <dsp:cNvPr id="0" name=""/>
        <dsp:cNvSpPr/>
      </dsp:nvSpPr>
      <dsp:spPr>
        <a:xfrm>
          <a:off x="2534716" y="1587582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500" kern="1200"/>
            <a:t>Children with ASD may show one sided interaction, unaware of other’s perspective. Children with attachment disorders- might lack social skills but  do not have unusual types of interaction; can be highly attuned to other’s reactions.    </a:t>
          </a:r>
          <a:endParaRPr lang="en-GB" altLang="en-US" sz="1500" kern="1200" dirty="0"/>
        </a:p>
      </dsp:txBody>
      <dsp:txXfrm>
        <a:off x="2534716" y="1587582"/>
        <a:ext cx="2534716" cy="2308835"/>
      </dsp:txXfrm>
    </dsp:sp>
    <dsp:sp modelId="{B9987192-2C88-4DBC-A4DC-5EBCE318007A}">
      <dsp:nvSpPr>
        <dsp:cNvPr id="0" name=""/>
        <dsp:cNvSpPr/>
      </dsp:nvSpPr>
      <dsp:spPr>
        <a:xfrm>
          <a:off x="5069433" y="1062847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02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Communication</a:t>
          </a:r>
        </a:p>
      </dsp:txBody>
      <dsp:txXfrm>
        <a:off x="5069433" y="1362483"/>
        <a:ext cx="2860530" cy="599271"/>
      </dsp:txXfrm>
    </dsp:sp>
    <dsp:sp modelId="{CF1227FC-C3AD-4651-8F8B-75FAF9DD74B4}">
      <dsp:nvSpPr>
        <dsp:cNvPr id="0" name=""/>
        <dsp:cNvSpPr/>
      </dsp:nvSpPr>
      <dsp:spPr>
        <a:xfrm>
          <a:off x="5069433" y="19870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500" kern="1200"/>
            <a:t>specific communication deficits of ASD, e.g. echolalia, literal understanding, unusual voice tone not  usually seen in attachment disorder. </a:t>
          </a:r>
          <a:endParaRPr lang="en-GB" altLang="en-US" sz="1500" kern="1200" dirty="0"/>
        </a:p>
      </dsp:txBody>
      <dsp:txXfrm>
        <a:off x="5069433" y="1987097"/>
        <a:ext cx="2534716" cy="227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D4DCB-8ADF-40CB-B7DC-DADDB160D92B}">
      <dsp:nvSpPr>
        <dsp:cNvPr id="0" name=""/>
        <dsp:cNvSpPr/>
      </dsp:nvSpPr>
      <dsp:spPr>
        <a:xfrm>
          <a:off x="1512371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0210A-F939-48A8-A0E4-4C0818C0983F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Understand underlying aetiological factors in adults who present with mental health disorders</a:t>
          </a:r>
        </a:p>
      </dsp:txBody>
      <dsp:txXfrm>
        <a:off x="3827652" y="507327"/>
        <a:ext cx="2837275" cy="966780"/>
      </dsp:txXfrm>
    </dsp:sp>
    <dsp:sp modelId="{25B4FDFD-0BA9-4574-A8C0-49E4C5A10B39}">
      <dsp:nvSpPr>
        <dsp:cNvPr id="0" name=""/>
        <dsp:cNvSpPr/>
      </dsp:nvSpPr>
      <dsp:spPr>
        <a:xfrm>
          <a:off x="3775352" y="1660329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Understand how adults patients’ early attachment patterns could explain aspects of  how that patient presents and uses services, and how it can impact on their parenting</a:t>
          </a:r>
        </a:p>
      </dsp:txBody>
      <dsp:txXfrm>
        <a:off x="3827652" y="1712629"/>
        <a:ext cx="2837275" cy="966780"/>
      </dsp:txXfrm>
    </dsp:sp>
    <dsp:sp modelId="{65F2FAB4-E457-4F16-AC13-33051F37AE53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need to consider what strengths, blocks, blind spots, unresolved issues, assumptions, vulnerabilities, ‘hot buttons’ and ‘no go’ areas we may each bring into the room with our patients</a:t>
          </a:r>
          <a:endParaRPr lang="en-GB" sz="1200" kern="1200" dirty="0"/>
        </a:p>
      </dsp:txBody>
      <dsp:txXfrm>
        <a:off x="3827652" y="2917932"/>
        <a:ext cx="2837275" cy="9667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58981-F7B5-4757-A871-3CC9438B91D8}">
      <dsp:nvSpPr>
        <dsp:cNvPr id="0" name=""/>
        <dsp:cNvSpPr/>
      </dsp:nvSpPr>
      <dsp:spPr>
        <a:xfrm rot="5400000">
          <a:off x="5160327" y="-2086456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value attachment relationships, describe them in a balanced way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 Discourse is coherent and internally consistent</a:t>
          </a:r>
          <a:endParaRPr lang="en-GB" sz="1200" kern="1200" dirty="0"/>
        </a:p>
      </dsp:txBody>
      <dsp:txXfrm rot="-5400000">
        <a:off x="2962656" y="153763"/>
        <a:ext cx="5224396" cy="786505"/>
      </dsp:txXfrm>
    </dsp:sp>
    <dsp:sp modelId="{18B3E1D4-A0A3-4852-91D1-D1F07CF4715C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Autonomous</a:t>
          </a:r>
        </a:p>
      </dsp:txBody>
      <dsp:txXfrm>
        <a:off x="53185" y="55450"/>
        <a:ext cx="2856286" cy="983131"/>
      </dsp:txXfrm>
    </dsp:sp>
    <dsp:sp modelId="{60643ADC-1D7E-49BD-8F2E-5705C48A0B42}">
      <dsp:nvSpPr>
        <dsp:cNvPr id="0" name=""/>
        <dsp:cNvSpPr/>
      </dsp:nvSpPr>
      <dsp:spPr>
        <a:xfrm rot="5400000">
          <a:off x="5160327" y="-942479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memory lapses.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Minimize negative experiences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deny  impact  on relationships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Positive </a:t>
          </a:r>
          <a:r>
            <a:rPr lang="en-GB" sz="1200" kern="1200" dirty="0"/>
            <a:t>descriptions may be contradicted.</a:t>
          </a:r>
        </a:p>
      </dsp:txBody>
      <dsp:txXfrm rot="-5400000">
        <a:off x="2962656" y="1297740"/>
        <a:ext cx="5224396" cy="786505"/>
      </dsp:txXfrm>
    </dsp:sp>
    <dsp:sp modelId="{D01864BE-A12D-49C0-AF7F-78330E6E7ADA}">
      <dsp:nvSpPr>
        <dsp:cNvPr id="0" name=""/>
        <dsp:cNvSpPr/>
      </dsp:nvSpPr>
      <dsp:spPr>
        <a:xfrm>
          <a:off x="0" y="1146241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Dismissing</a:t>
          </a:r>
        </a:p>
      </dsp:txBody>
      <dsp:txXfrm>
        <a:off x="53185" y="1199426"/>
        <a:ext cx="2856286" cy="983131"/>
      </dsp:txXfrm>
    </dsp:sp>
    <dsp:sp modelId="{6B705CB6-5851-4FB4-BD97-E77D794E36E5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Have continuing preoccupation with own parents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Incoherent discourse.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Have angry  or ambivalent representations of the past</a:t>
          </a:r>
        </a:p>
      </dsp:txBody>
      <dsp:txXfrm rot="-5400000">
        <a:off x="2962656" y="2441716"/>
        <a:ext cx="5224396" cy="786505"/>
      </dsp:txXfrm>
    </dsp:sp>
    <dsp:sp modelId="{410E068B-2A0D-40A0-BDF1-30E5D28D80C5}">
      <dsp:nvSpPr>
        <dsp:cNvPr id="0" name=""/>
        <dsp:cNvSpPr/>
      </dsp:nvSpPr>
      <dsp:spPr>
        <a:xfrm>
          <a:off x="0" y="2290218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Preoccupied</a:t>
          </a:r>
        </a:p>
      </dsp:txBody>
      <dsp:txXfrm>
        <a:off x="53185" y="2343403"/>
        <a:ext cx="2856286" cy="983131"/>
      </dsp:txXfrm>
    </dsp:sp>
    <dsp:sp modelId="{707A6603-6A8C-4095-9175-04F012A8C9E9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evidence of trauma or unresolved loss or abuse</a:t>
          </a:r>
        </a:p>
      </dsp:txBody>
      <dsp:txXfrm rot="-5400000">
        <a:off x="2962656" y="3585693"/>
        <a:ext cx="5224396" cy="786505"/>
      </dsp:txXfrm>
    </dsp:sp>
    <dsp:sp modelId="{D441137B-D33D-42A2-BDAF-669D9B871946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Unresolved</a:t>
          </a:r>
        </a:p>
      </dsp:txBody>
      <dsp:txXfrm>
        <a:off x="53185" y="3487380"/>
        <a:ext cx="2856286" cy="9831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70F05-7E57-49C6-A713-E61769A6060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Information giving</a:t>
          </a:r>
          <a:endParaRPr lang="en-GB" sz="2500" kern="1200" dirty="0"/>
        </a:p>
      </dsp:txBody>
      <dsp:txXfrm>
        <a:off x="0" y="591343"/>
        <a:ext cx="2571749" cy="1543050"/>
      </dsp:txXfrm>
    </dsp:sp>
    <dsp:sp modelId="{2BEFB961-102F-4196-A121-CDF486B998D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Co regulation of emotions</a:t>
          </a:r>
          <a:endParaRPr lang="en-GB" sz="2500" kern="1200" dirty="0"/>
        </a:p>
      </dsp:txBody>
      <dsp:txXfrm>
        <a:off x="2828925" y="591343"/>
        <a:ext cx="2571749" cy="1543050"/>
      </dsp:txXfrm>
    </dsp:sp>
    <dsp:sp modelId="{8D9BC2C8-467C-43F4-85A6-DFE7562735F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Limit setting, discipline with empathy</a:t>
          </a:r>
          <a:endParaRPr lang="en-GB" sz="2500" kern="1200" dirty="0"/>
        </a:p>
      </dsp:txBody>
      <dsp:txXfrm>
        <a:off x="5657849" y="591343"/>
        <a:ext cx="2571749" cy="1543050"/>
      </dsp:txXfrm>
    </dsp:sp>
    <dsp:sp modelId="{CA172DB8-4654-4628-B468-2254B447DAEC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Claiming behaviours</a:t>
          </a:r>
          <a:endParaRPr lang="en-GB" sz="2500" kern="1200" dirty="0"/>
        </a:p>
      </dsp:txBody>
      <dsp:txXfrm>
        <a:off x="0" y="2391568"/>
        <a:ext cx="2571749" cy="1543050"/>
      </dsp:txXfrm>
    </dsp:sp>
    <dsp:sp modelId="{632F0FE6-2EDD-45CE-9038-EF3DC47A1C4F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Help child build narrative about their experiences</a:t>
          </a:r>
          <a:endParaRPr lang="en-GB" sz="2500" kern="1200" dirty="0"/>
        </a:p>
      </dsp:txBody>
      <dsp:txXfrm>
        <a:off x="2828925" y="2391568"/>
        <a:ext cx="2571749" cy="1543050"/>
      </dsp:txXfrm>
    </dsp:sp>
    <dsp:sp modelId="{EFB95166-B915-4826-9B61-5CC32B35AE7E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/>
            <a:t>Carer coping and self care</a:t>
          </a:r>
          <a:endParaRPr lang="en-GB" sz="2500" kern="1200" dirty="0"/>
        </a:p>
      </dsp:txBody>
      <dsp:txXfrm>
        <a:off x="5657849" y="2391568"/>
        <a:ext cx="2571749" cy="15430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ECA42-7924-4E38-AD10-C9E12E8826FA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300" kern="1200" dirty="0"/>
            <a:t>Managing extreme behaviours</a:t>
          </a:r>
          <a:endParaRPr lang="en-GB" sz="1300" kern="1200" dirty="0"/>
        </a:p>
      </dsp:txBody>
      <dsp:txXfrm>
        <a:off x="3418579" y="47911"/>
        <a:ext cx="1392440" cy="872063"/>
      </dsp:txXfrm>
    </dsp:sp>
    <dsp:sp modelId="{3BE0C55C-42E8-4440-99E9-450B09FE4CC1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ADD8F-7B0F-4FDC-923D-8D0A1547951F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300" kern="1200" dirty="0"/>
            <a:t>Maintaining positivity</a:t>
          </a:r>
          <a:endParaRPr lang="en-GB" sz="1300" kern="1200" dirty="0"/>
        </a:p>
      </dsp:txBody>
      <dsp:txXfrm>
        <a:off x="5255482" y="1382499"/>
        <a:ext cx="1392440" cy="872063"/>
      </dsp:txXfrm>
    </dsp:sp>
    <dsp:sp modelId="{25794701-9430-4D5E-9203-FA0A0B1EA519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EE4D3-00A0-4529-8597-6FE4CA28B446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Calm reflective Stance</a:t>
          </a:r>
        </a:p>
      </dsp:txBody>
      <dsp:txXfrm>
        <a:off x="4553847" y="3541908"/>
        <a:ext cx="1392440" cy="872063"/>
      </dsp:txXfrm>
    </dsp:sp>
    <dsp:sp modelId="{9781EC61-C378-477B-A409-2D5746CF3E84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53C41-0AB9-4656-AFE4-EE549CBF3CF3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Avoid being drawn into negative cycle</a:t>
          </a:r>
        </a:p>
      </dsp:txBody>
      <dsp:txXfrm>
        <a:off x="2283311" y="3541908"/>
        <a:ext cx="1392440" cy="872063"/>
      </dsp:txXfrm>
    </dsp:sp>
    <dsp:sp modelId="{42A8DC47-D7C4-4201-8930-F4C637D49B3B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4D995-8ED4-4514-A307-9713D63BF3AD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Need for realistic expectations and flexible approach</a:t>
          </a:r>
        </a:p>
      </dsp:txBody>
      <dsp:txXfrm>
        <a:off x="1581676" y="1382499"/>
        <a:ext cx="1392440" cy="872063"/>
      </dsp:txXfrm>
    </dsp:sp>
    <dsp:sp modelId="{1EB46E85-6ADD-4425-BDF9-B3989CEF1824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D3758-AB0C-4334-B9D0-46466ABA2BC0}">
      <dsp:nvSpPr>
        <dsp:cNvPr id="0" name=""/>
        <dsp:cNvSpPr/>
      </dsp:nvSpPr>
      <dsp:spPr>
        <a:xfrm>
          <a:off x="49506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Parent-Child Game</a:t>
          </a:r>
          <a:endParaRPr lang="en-GB" sz="1700" kern="1200" dirty="0"/>
        </a:p>
      </dsp:txBody>
      <dsp:txXfrm>
        <a:off x="495061" y="644"/>
        <a:ext cx="2262336" cy="1357401"/>
      </dsp:txXfrm>
    </dsp:sp>
    <dsp:sp modelId="{C4AD483E-DBC3-4057-ADA4-ACEFC0DD9BC5}">
      <dsp:nvSpPr>
        <dsp:cNvPr id="0" name=""/>
        <dsp:cNvSpPr/>
      </dsp:nvSpPr>
      <dsp:spPr>
        <a:xfrm>
          <a:off x="298363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/>
            <a:t>Parenting Education-understanding  about effects of early disrupted attachment on current behavior</a:t>
          </a:r>
          <a:endParaRPr lang="en-US" altLang="en-US" sz="1700" kern="1200" dirty="0"/>
        </a:p>
      </dsp:txBody>
      <dsp:txXfrm>
        <a:off x="2983631" y="644"/>
        <a:ext cx="2262336" cy="1357401"/>
      </dsp:txXfrm>
    </dsp:sp>
    <dsp:sp modelId="{27DEBD70-9DF2-417F-B73C-3F1C7BAFBFF0}">
      <dsp:nvSpPr>
        <dsp:cNvPr id="0" name=""/>
        <dsp:cNvSpPr/>
      </dsp:nvSpPr>
      <dsp:spPr>
        <a:xfrm>
          <a:off x="5472201" y="644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Adapted Webster Stratton groups </a:t>
          </a:r>
          <a:endParaRPr lang="en-GB" sz="1700" kern="1200" dirty="0"/>
        </a:p>
      </dsp:txBody>
      <dsp:txXfrm>
        <a:off x="5472201" y="644"/>
        <a:ext cx="2262336" cy="1357401"/>
      </dsp:txXfrm>
    </dsp:sp>
    <dsp:sp modelId="{0664E65A-8AB9-4E4A-8394-32BD8D797842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Video interaction guidance</a:t>
          </a:r>
          <a:endParaRPr lang="en-GB" sz="1700" kern="1200" dirty="0"/>
        </a:p>
      </dsp:txBody>
      <dsp:txXfrm>
        <a:off x="495061" y="1584280"/>
        <a:ext cx="2262336" cy="1357401"/>
      </dsp:txXfrm>
    </dsp:sp>
    <dsp:sp modelId="{81688348-E2AC-4F0D-B6D4-F0D043E1DC58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Attachment groups for </a:t>
          </a:r>
          <a:r>
            <a:rPr lang="en-US" altLang="en-US" sz="1700" kern="1200" dirty="0" err="1"/>
            <a:t>carers</a:t>
          </a:r>
          <a:endParaRPr lang="en-GB" sz="1700" kern="1200" dirty="0"/>
        </a:p>
      </dsp:txBody>
      <dsp:txXfrm>
        <a:off x="2983631" y="1584280"/>
        <a:ext cx="2262336" cy="1357401"/>
      </dsp:txXfrm>
    </dsp:sp>
    <dsp:sp modelId="{FDB7E6D7-10F1-4942-97E6-B392C1826085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Relationship Play Therapy-</a:t>
          </a:r>
          <a:r>
            <a:rPr lang="en-US" altLang="en-US" sz="1700" kern="1200" dirty="0" err="1"/>
            <a:t>theraplay</a:t>
          </a:r>
          <a:endParaRPr lang="en-GB" sz="1700" kern="1200" dirty="0"/>
        </a:p>
      </dsp:txBody>
      <dsp:txXfrm>
        <a:off x="5472201" y="1584280"/>
        <a:ext cx="2262336" cy="1357401"/>
      </dsp:txXfrm>
    </dsp:sp>
    <dsp:sp modelId="{92BF0F6A-35E0-40FC-837D-6618B3111EB1}">
      <dsp:nvSpPr>
        <dsp:cNvPr id="0" name=""/>
        <dsp:cNvSpPr/>
      </dsp:nvSpPr>
      <dsp:spPr>
        <a:xfrm>
          <a:off x="2983631" y="316791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700" kern="1200" dirty="0"/>
            <a:t>Dyadic Developmental Psychotherapy </a:t>
          </a:r>
          <a:endParaRPr lang="en-GB" sz="1700" kern="1200" dirty="0"/>
        </a:p>
      </dsp:txBody>
      <dsp:txXfrm>
        <a:off x="2983631" y="3167915"/>
        <a:ext cx="2262336" cy="13574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F9103-635F-481A-BAE4-2ED386B8F31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insecure attachment patterns are best thought  of as risk/ vulnerability factors for later  problems, rather than predictive factors</a:t>
          </a:r>
        </a:p>
      </dsp:txBody>
      <dsp:txXfrm>
        <a:off x="0" y="591343"/>
        <a:ext cx="2571749" cy="1543050"/>
      </dsp:txXfrm>
    </dsp:sp>
    <dsp:sp modelId="{4785B6C1-271C-460F-9349-FB1C97E76C1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Little evidence about links between infant attachment patterns and later adult psychopathology</a:t>
          </a:r>
        </a:p>
      </dsp:txBody>
      <dsp:txXfrm>
        <a:off x="2828925" y="591343"/>
        <a:ext cx="2571749" cy="1543050"/>
      </dsp:txXfrm>
    </dsp:sp>
    <dsp:sp modelId="{32E1A780-851F-4C27-AE1B-DAF9E990B22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Some studies have shown that those adults with preoccupied/ ambivalent attachment-have higher rates of mood disorder, anxiety and borderline personality  disorder</a:t>
          </a:r>
        </a:p>
      </dsp:txBody>
      <dsp:txXfrm>
        <a:off x="5657849" y="591343"/>
        <a:ext cx="2571749" cy="1543050"/>
      </dsp:txXfrm>
    </dsp:sp>
    <dsp:sp modelId="{C91B5E01-197A-4B14-A1A2-8F4CFEEEE6BB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Disorganized attachments in young children- associated with later high levels of aggression in middle childhood/adolescence, and possibly predict a higher level of mental health difficulties in later life. </a:t>
          </a:r>
        </a:p>
      </dsp:txBody>
      <dsp:txXfrm>
        <a:off x="1414462" y="2391568"/>
        <a:ext cx="2571749" cy="1543050"/>
      </dsp:txXfrm>
    </dsp:sp>
    <dsp:sp modelId="{DBDC3652-EC66-4E1C-B2CE-680CD73054D1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Studies </a:t>
          </a:r>
          <a:r>
            <a:rPr lang="en-GB" sz="1300" kern="1200" dirty="0"/>
            <a:t>have shown link with more hostility in later adult relationships  </a:t>
          </a:r>
        </a:p>
      </dsp:txBody>
      <dsp:txXfrm>
        <a:off x="4243387" y="2391568"/>
        <a:ext cx="2571749" cy="15430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24920-ABF1-49CF-8424-AEAAAFDBB23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Psychiatric in patients- shown to have higher rates of disorganized attachment than controls</a:t>
          </a:r>
        </a:p>
      </dsp:txBody>
      <dsp:txXfrm>
        <a:off x="0" y="591343"/>
        <a:ext cx="2571749" cy="1543050"/>
      </dsp:txXfrm>
    </dsp:sp>
    <dsp:sp modelId="{7F6B9E28-E6B0-4EF2-A247-24987B8BE2F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Difficult to know if continuity of problems is due to continuity of environment</a:t>
          </a:r>
        </a:p>
      </dsp:txBody>
      <dsp:txXfrm>
        <a:off x="2828925" y="591343"/>
        <a:ext cx="2571749" cy="1543050"/>
      </dsp:txXfrm>
    </dsp:sp>
    <dsp:sp modelId="{3BAB5C86-1557-4260-8D60-5E9B0BCD2A8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Extreme disturbances of attachment are like be associated with history of abuse and /or trauma as children as well</a:t>
          </a:r>
        </a:p>
      </dsp:txBody>
      <dsp:txXfrm>
        <a:off x="5657849" y="591343"/>
        <a:ext cx="2571749" cy="1543050"/>
      </dsp:txXfrm>
    </dsp:sp>
    <dsp:sp modelId="{59E80618-5AD5-4116-8135-8182199D8BD1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We do know that attachment patterns in parents- closely  mirror those of their infants (or can get reversal patterns)</a:t>
          </a:r>
        </a:p>
      </dsp:txBody>
      <dsp:txXfrm>
        <a:off x="1414462" y="2391568"/>
        <a:ext cx="2571749" cy="1543050"/>
      </dsp:txXfrm>
    </dsp:sp>
    <dsp:sp modelId="{6CE0CBAD-D1A2-4C4E-B857-F44F36142E0B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consequences are broader than mental health difficulties but  can affect quality of adult relationships, parenting, employment, criminality, drug use, etc.</a:t>
          </a:r>
        </a:p>
      </dsp:txBody>
      <dsp:txXfrm>
        <a:off x="4243387" y="2391568"/>
        <a:ext cx="2571749" cy="15430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E3C0-20AE-435B-9133-9160C16B1349}">
      <dsp:nvSpPr>
        <dsp:cNvPr id="0" name=""/>
        <dsp:cNvSpPr/>
      </dsp:nvSpPr>
      <dsp:spPr>
        <a:xfrm>
          <a:off x="4118" y="0"/>
          <a:ext cx="3962102" cy="4525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ICD10</a:t>
          </a:r>
        </a:p>
      </dsp:txBody>
      <dsp:txXfrm>
        <a:off x="4118" y="0"/>
        <a:ext cx="3962102" cy="1357788"/>
      </dsp:txXfrm>
    </dsp:sp>
    <dsp:sp modelId="{4121D0A1-B009-43E8-83CC-0844670B1D97}">
      <dsp:nvSpPr>
        <dsp:cNvPr id="0" name=""/>
        <dsp:cNvSpPr/>
      </dsp:nvSpPr>
      <dsp:spPr>
        <a:xfrm>
          <a:off x="400329" y="1358175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Categorised under: ‘Disorders of social functioning with onset specific to childhood and adolescence’</a:t>
          </a:r>
        </a:p>
      </dsp:txBody>
      <dsp:txXfrm>
        <a:off x="426372" y="1384218"/>
        <a:ext cx="3117595" cy="837084"/>
      </dsp:txXfrm>
    </dsp:sp>
    <dsp:sp modelId="{5AB1D368-53DF-41EC-A7E5-CCF8A6561521}">
      <dsp:nvSpPr>
        <dsp:cNvPr id="0" name=""/>
        <dsp:cNvSpPr/>
      </dsp:nvSpPr>
      <dsp:spPr>
        <a:xfrm>
          <a:off x="400329" y="2384141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Two main subcategories: ‘Reactive attachment disorder’ and ‘Disinhibited attachment disorder of childhood’</a:t>
          </a:r>
        </a:p>
      </dsp:txBody>
      <dsp:txXfrm>
        <a:off x="426372" y="2410184"/>
        <a:ext cx="3117595" cy="837084"/>
      </dsp:txXfrm>
    </dsp:sp>
    <dsp:sp modelId="{76AFBB86-878E-4B10-94F6-7D2FF2C25075}">
      <dsp:nvSpPr>
        <dsp:cNvPr id="0" name=""/>
        <dsp:cNvSpPr/>
      </dsp:nvSpPr>
      <dsp:spPr>
        <a:xfrm>
          <a:off x="400329" y="3410106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RAD: fearfulness and hypervigilance, poor social interaction with peers, aggression towards self and others, misery, and growth failure in some cases</a:t>
          </a:r>
          <a:endParaRPr lang="en-GB" sz="1300" kern="1200" dirty="0"/>
        </a:p>
      </dsp:txBody>
      <dsp:txXfrm>
        <a:off x="426372" y="3436149"/>
        <a:ext cx="3117595" cy="837084"/>
      </dsp:txXfrm>
    </dsp:sp>
    <dsp:sp modelId="{52D8619A-DCB1-4A89-A26C-438405E53097}">
      <dsp:nvSpPr>
        <dsp:cNvPr id="0" name=""/>
        <dsp:cNvSpPr/>
      </dsp:nvSpPr>
      <dsp:spPr>
        <a:xfrm>
          <a:off x="4263378" y="0"/>
          <a:ext cx="3962102" cy="45259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ICD11</a:t>
          </a:r>
        </a:p>
      </dsp:txBody>
      <dsp:txXfrm>
        <a:off x="4263378" y="0"/>
        <a:ext cx="3962102" cy="1357788"/>
      </dsp:txXfrm>
    </dsp:sp>
    <dsp:sp modelId="{C7A0CD5B-D199-4385-AAD0-A098250FFEEF}">
      <dsp:nvSpPr>
        <dsp:cNvPr id="0" name=""/>
        <dsp:cNvSpPr/>
      </dsp:nvSpPr>
      <dsp:spPr>
        <a:xfrm>
          <a:off x="4659589" y="1358175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Categorised under: ‘Disorders specifically associated with stress’</a:t>
          </a:r>
        </a:p>
      </dsp:txBody>
      <dsp:txXfrm>
        <a:off x="4685632" y="1384218"/>
        <a:ext cx="3117595" cy="837084"/>
      </dsp:txXfrm>
    </dsp:sp>
    <dsp:sp modelId="{05CC1FC9-46FC-43FE-A1B9-14198AF17A23}">
      <dsp:nvSpPr>
        <dsp:cNvPr id="0" name=""/>
        <dsp:cNvSpPr/>
      </dsp:nvSpPr>
      <dsp:spPr>
        <a:xfrm>
          <a:off x="4659589" y="2384141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Two main subcategories: Reactive attachment disorder’ and ‘Disinhibited social engagement disorder’</a:t>
          </a:r>
        </a:p>
      </dsp:txBody>
      <dsp:txXfrm>
        <a:off x="4685632" y="2410184"/>
        <a:ext cx="3117595" cy="837084"/>
      </dsp:txXfrm>
    </dsp:sp>
    <dsp:sp modelId="{179A7F99-81F4-4B65-B348-0065B29DC79E}">
      <dsp:nvSpPr>
        <dsp:cNvPr id="0" name=""/>
        <dsp:cNvSpPr/>
      </dsp:nvSpPr>
      <dsp:spPr>
        <a:xfrm>
          <a:off x="4659589" y="3410106"/>
          <a:ext cx="3169681" cy="889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RAD: doesn’t offer specific symptoms, just that it occurs in context of grossly inadequate childcare</a:t>
          </a:r>
        </a:p>
      </dsp:txBody>
      <dsp:txXfrm>
        <a:off x="4685632" y="3436149"/>
        <a:ext cx="3117595" cy="837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A264-0801-46FE-90BA-172B1EB24CEF}">
      <dsp:nvSpPr>
        <dsp:cNvPr id="0" name=""/>
        <dsp:cNvSpPr/>
      </dsp:nvSpPr>
      <dsp:spPr>
        <a:xfrm>
          <a:off x="3352436" y="352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kern="1200" dirty="0"/>
            <a:t>An affectionate bond between two people that endures through time and space and serves to join them emotionally</a:t>
          </a:r>
          <a:endParaRPr lang="en-GB" sz="1800" kern="1200" dirty="0"/>
        </a:p>
      </dsp:txBody>
      <dsp:txXfrm>
        <a:off x="3352436" y="352"/>
        <a:ext cx="3004607" cy="1358936"/>
      </dsp:txXfrm>
    </dsp:sp>
    <dsp:sp modelId="{E9F56FD7-D42F-4A36-97E8-9C99987E6BFE}">
      <dsp:nvSpPr>
        <dsp:cNvPr id="0" name=""/>
        <dsp:cNvSpPr/>
      </dsp:nvSpPr>
      <dsp:spPr>
        <a:xfrm>
          <a:off x="1872555" y="352"/>
          <a:ext cx="1345346" cy="135893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A594F-F332-474E-B4DC-3BF90DEBB21F}">
      <dsp:nvSpPr>
        <dsp:cNvPr id="0" name=""/>
        <dsp:cNvSpPr/>
      </dsp:nvSpPr>
      <dsp:spPr>
        <a:xfrm>
          <a:off x="1872555" y="1583512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kern="1200"/>
            <a:t>An affectionate bond between two people that endures through time and space and serves to join them emotionally</a:t>
          </a:r>
          <a:endParaRPr lang="en-GB" altLang="en-US" sz="1800" kern="1200" dirty="0"/>
        </a:p>
      </dsp:txBody>
      <dsp:txXfrm>
        <a:off x="1872555" y="1583512"/>
        <a:ext cx="3004607" cy="1358936"/>
      </dsp:txXfrm>
    </dsp:sp>
    <dsp:sp modelId="{A9F5A80A-A84A-4AA5-8CF0-B43578EE6E9E}">
      <dsp:nvSpPr>
        <dsp:cNvPr id="0" name=""/>
        <dsp:cNvSpPr/>
      </dsp:nvSpPr>
      <dsp:spPr>
        <a:xfrm>
          <a:off x="5011697" y="1583512"/>
          <a:ext cx="1345346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1FF4-AE89-466C-A4A6-D076785893E1}">
      <dsp:nvSpPr>
        <dsp:cNvPr id="0" name=""/>
        <dsp:cNvSpPr/>
      </dsp:nvSpPr>
      <dsp:spPr>
        <a:xfrm>
          <a:off x="3352436" y="3166673"/>
          <a:ext cx="3004607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kern="1200" dirty="0"/>
            <a:t>An affectionate bond between two people that endures through time and space and serves to join them emotionally</a:t>
          </a:r>
          <a:endParaRPr lang="en-GB" sz="1800" kern="1200" dirty="0"/>
        </a:p>
      </dsp:txBody>
      <dsp:txXfrm>
        <a:off x="3352436" y="3166673"/>
        <a:ext cx="3004607" cy="1358936"/>
      </dsp:txXfrm>
    </dsp:sp>
    <dsp:sp modelId="{6108D37A-D71C-45FD-9E9D-AE1E2BFA592B}">
      <dsp:nvSpPr>
        <dsp:cNvPr id="0" name=""/>
        <dsp:cNvSpPr/>
      </dsp:nvSpPr>
      <dsp:spPr>
        <a:xfrm>
          <a:off x="1872555" y="3166673"/>
          <a:ext cx="1345346" cy="1358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20B30-36B0-4590-99C1-0FD7F17B8845}">
      <dsp:nvSpPr>
        <dsp:cNvPr id="0" name=""/>
        <dsp:cNvSpPr/>
      </dsp:nvSpPr>
      <dsp:spPr>
        <a:xfrm>
          <a:off x="1951343" y="-105013"/>
          <a:ext cx="4326912" cy="4326912"/>
        </a:xfrm>
        <a:prstGeom prst="circularArrow">
          <a:avLst>
            <a:gd name="adj1" fmla="val 4668"/>
            <a:gd name="adj2" fmla="val 272909"/>
            <a:gd name="adj3" fmla="val 12891842"/>
            <a:gd name="adj4" fmla="val 1798974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4F189-ACAF-4080-8B05-11CA7482D62A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Life is dangerous</a:t>
          </a:r>
        </a:p>
      </dsp:txBody>
      <dsp:txXfrm>
        <a:off x="2765563" y="69335"/>
        <a:ext cx="2698473" cy="1279992"/>
      </dsp:txXfrm>
    </dsp:sp>
    <dsp:sp modelId="{66C19399-7751-48A8-90DA-8E5907B94AD0}">
      <dsp:nvSpPr>
        <dsp:cNvPr id="0" name=""/>
        <dsp:cNvSpPr/>
      </dsp:nvSpPr>
      <dsp:spPr>
        <a:xfrm>
          <a:off x="4249968" y="1553740"/>
          <a:ext cx="2836961" cy="141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Parents not always comforting and protective</a:t>
          </a:r>
        </a:p>
      </dsp:txBody>
      <dsp:txXfrm>
        <a:off x="4319212" y="1622984"/>
        <a:ext cx="2698473" cy="1279992"/>
      </dsp:txXfrm>
    </dsp:sp>
    <dsp:sp modelId="{475ADF5F-E5A6-44C1-87EF-EC1ADA240152}">
      <dsp:nvSpPr>
        <dsp:cNvPr id="0" name=""/>
        <dsp:cNvSpPr/>
      </dsp:nvSpPr>
      <dsp:spPr>
        <a:xfrm>
          <a:off x="2696319" y="3107389"/>
          <a:ext cx="2836961" cy="141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Basis for physical and psychological survival</a:t>
          </a:r>
        </a:p>
      </dsp:txBody>
      <dsp:txXfrm>
        <a:off x="2765563" y="3176633"/>
        <a:ext cx="2698473" cy="1279992"/>
      </dsp:txXfrm>
    </dsp:sp>
    <dsp:sp modelId="{754E34D1-4B51-445A-8487-0C666178C3D2}">
      <dsp:nvSpPr>
        <dsp:cNvPr id="0" name=""/>
        <dsp:cNvSpPr/>
      </dsp:nvSpPr>
      <dsp:spPr>
        <a:xfrm>
          <a:off x="1142670" y="1553740"/>
          <a:ext cx="2836961" cy="141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Child and adult use the best adaptive strategy for their unique context</a:t>
          </a:r>
        </a:p>
      </dsp:txBody>
      <dsp:txXfrm>
        <a:off x="1211914" y="1622984"/>
        <a:ext cx="2698473" cy="1279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D9D8F-F689-460B-A902-94F17E732AFA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35FC-C7FC-4CA6-A6AE-8C8D288A7C47}">
      <dsp:nvSpPr>
        <dsp:cNvPr id="0" name=""/>
        <dsp:cNvSpPr/>
      </dsp:nvSpPr>
      <dsp:spPr>
        <a:xfrm>
          <a:off x="8840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 is through important attachment relationships that the child makes sense of herself, her emotions, other people and relationships </a:t>
          </a:r>
          <a:endParaRPr lang="en-GB" sz="1700" kern="1200" dirty="0"/>
        </a:p>
      </dsp:txBody>
      <dsp:txXfrm>
        <a:off x="97216" y="1446164"/>
        <a:ext cx="2472150" cy="1633632"/>
      </dsp:txXfrm>
    </dsp:sp>
    <dsp:sp modelId="{7903C32D-9E62-4EB2-8465-432578DA9E6F}">
      <dsp:nvSpPr>
        <dsp:cNvPr id="0" name=""/>
        <dsp:cNvSpPr/>
      </dsp:nvSpPr>
      <dsp:spPr>
        <a:xfrm>
          <a:off x="2790348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Underlying information processing patterns (particularly non-verbal) will be robust – how we see the world, others and ourselves</a:t>
          </a:r>
          <a:endParaRPr lang="en-GB" sz="1700" kern="1200" dirty="0"/>
        </a:p>
      </dsp:txBody>
      <dsp:txXfrm>
        <a:off x="2878724" y="1446164"/>
        <a:ext cx="2472150" cy="1633632"/>
      </dsp:txXfrm>
    </dsp:sp>
    <dsp:sp modelId="{2ABFD82B-DB18-4497-ABD8-8DB26979922F}">
      <dsp:nvSpPr>
        <dsp:cNvPr id="0" name=""/>
        <dsp:cNvSpPr/>
      </dsp:nvSpPr>
      <dsp:spPr>
        <a:xfrm>
          <a:off x="5571857" y="1357788"/>
          <a:ext cx="2648902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Early attachments affect the course of psychological and social development and mental health</a:t>
          </a:r>
          <a:endParaRPr lang="en-GB" sz="1700" kern="1200" dirty="0"/>
        </a:p>
      </dsp:txBody>
      <dsp:txXfrm>
        <a:off x="5660233" y="1446164"/>
        <a:ext cx="2472150" cy="1633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FC861-73D8-4BE0-BBC8-3EDFA1D86BCD}">
      <dsp:nvSpPr>
        <dsp:cNvPr id="0" name=""/>
        <dsp:cNvSpPr/>
      </dsp:nvSpPr>
      <dsp:spPr>
        <a:xfrm>
          <a:off x="3427862" y="3984"/>
          <a:ext cx="1579555" cy="1026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Empathically receive and regulate infants communications</a:t>
          </a:r>
          <a:endParaRPr lang="en-GB" sz="900" kern="1200" dirty="0"/>
        </a:p>
      </dsp:txBody>
      <dsp:txXfrm>
        <a:off x="3477982" y="54104"/>
        <a:ext cx="1479315" cy="926471"/>
      </dsp:txXfrm>
    </dsp:sp>
    <dsp:sp modelId="{5CACBFB8-7B37-4EC4-BEFD-3F9383CCDD1E}">
      <dsp:nvSpPr>
        <dsp:cNvPr id="0" name=""/>
        <dsp:cNvSpPr/>
      </dsp:nvSpPr>
      <dsp:spPr>
        <a:xfrm>
          <a:off x="2167901" y="517339"/>
          <a:ext cx="4099477" cy="4099477"/>
        </a:xfrm>
        <a:custGeom>
          <a:avLst/>
          <a:gdLst/>
          <a:ahLst/>
          <a:cxnLst/>
          <a:rect l="0" t="0" r="0" b="0"/>
          <a:pathLst>
            <a:path>
              <a:moveTo>
                <a:pt x="3050752" y="261051"/>
              </a:moveTo>
              <a:arcTo wR="2049738" hR="2049738" stAng="17953977" swAng="12106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40394-D9FC-436B-AB0F-1345568BE471}">
      <dsp:nvSpPr>
        <dsp:cNvPr id="0" name=""/>
        <dsp:cNvSpPr/>
      </dsp:nvSpPr>
      <dsp:spPr>
        <a:xfrm>
          <a:off x="5377279" y="1420318"/>
          <a:ext cx="1579555" cy="1026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Predictable, consistent, emotionally available</a:t>
          </a:r>
        </a:p>
      </dsp:txBody>
      <dsp:txXfrm>
        <a:off x="5427399" y="1470438"/>
        <a:ext cx="1479315" cy="926471"/>
      </dsp:txXfrm>
    </dsp:sp>
    <dsp:sp modelId="{D618DB2C-4576-4A48-9D03-93E0A7E59192}">
      <dsp:nvSpPr>
        <dsp:cNvPr id="0" name=""/>
        <dsp:cNvSpPr/>
      </dsp:nvSpPr>
      <dsp:spPr>
        <a:xfrm>
          <a:off x="2167901" y="517339"/>
          <a:ext cx="4099477" cy="4099477"/>
        </a:xfrm>
        <a:custGeom>
          <a:avLst/>
          <a:gdLst/>
          <a:ahLst/>
          <a:cxnLst/>
          <a:rect l="0" t="0" r="0" b="0"/>
          <a:pathLst>
            <a:path>
              <a:moveTo>
                <a:pt x="4094548" y="2191796"/>
              </a:moveTo>
              <a:arcTo wR="2049738" hR="2049738" stAng="21838445" swAng="13590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3E73A-8C1D-42B9-964B-0F1729871367}">
      <dsp:nvSpPr>
        <dsp:cNvPr id="0" name=""/>
        <dsp:cNvSpPr/>
      </dsp:nvSpPr>
      <dsp:spPr>
        <a:xfrm>
          <a:off x="4632668" y="3711996"/>
          <a:ext cx="1579555" cy="1026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Let children take developmentally appropriate responsibility for themselves – parents can do too much or too little</a:t>
          </a:r>
          <a:endParaRPr lang="en-GB" sz="900" kern="1200" dirty="0"/>
        </a:p>
      </dsp:txBody>
      <dsp:txXfrm>
        <a:off x="4682788" y="3762116"/>
        <a:ext cx="1479315" cy="926471"/>
      </dsp:txXfrm>
    </dsp:sp>
    <dsp:sp modelId="{160BE914-928B-4553-B68B-524829C43FD7}">
      <dsp:nvSpPr>
        <dsp:cNvPr id="0" name=""/>
        <dsp:cNvSpPr/>
      </dsp:nvSpPr>
      <dsp:spPr>
        <a:xfrm>
          <a:off x="2167901" y="517339"/>
          <a:ext cx="4099477" cy="4099477"/>
        </a:xfrm>
        <a:custGeom>
          <a:avLst/>
          <a:gdLst/>
          <a:ahLst/>
          <a:cxnLst/>
          <a:rect l="0" t="0" r="0" b="0"/>
          <a:pathLst>
            <a:path>
              <a:moveTo>
                <a:pt x="2301011" y="4084017"/>
              </a:moveTo>
              <a:arcTo wR="2049738" hR="2049738" stAng="4977512" swAng="8449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6B525-8DD2-4E9D-8F67-61125A3EDE48}">
      <dsp:nvSpPr>
        <dsp:cNvPr id="0" name=""/>
        <dsp:cNvSpPr/>
      </dsp:nvSpPr>
      <dsp:spPr>
        <a:xfrm>
          <a:off x="2223056" y="3711996"/>
          <a:ext cx="1579555" cy="1026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Protect and comfort children when children cannot do this for themselves</a:t>
          </a:r>
          <a:endParaRPr lang="en-GB" sz="900" kern="1200" dirty="0"/>
        </a:p>
      </dsp:txBody>
      <dsp:txXfrm>
        <a:off x="2273176" y="3762116"/>
        <a:ext cx="1479315" cy="926471"/>
      </dsp:txXfrm>
    </dsp:sp>
    <dsp:sp modelId="{2EE2F14C-F2BF-4731-ABDE-182F596FF3B3}">
      <dsp:nvSpPr>
        <dsp:cNvPr id="0" name=""/>
        <dsp:cNvSpPr/>
      </dsp:nvSpPr>
      <dsp:spPr>
        <a:xfrm>
          <a:off x="2167901" y="517339"/>
          <a:ext cx="4099477" cy="4099477"/>
        </a:xfrm>
        <a:custGeom>
          <a:avLst/>
          <a:gdLst/>
          <a:ahLst/>
          <a:cxnLst/>
          <a:rect l="0" t="0" r="0" b="0"/>
          <a:pathLst>
            <a:path>
              <a:moveTo>
                <a:pt x="217358" y="2968330"/>
              </a:moveTo>
              <a:arcTo wR="2049738" hR="2049738" stAng="9202493" swAng="13590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97294-2804-4419-8A1A-FD78DA85D89C}">
      <dsp:nvSpPr>
        <dsp:cNvPr id="0" name=""/>
        <dsp:cNvSpPr/>
      </dsp:nvSpPr>
      <dsp:spPr>
        <a:xfrm>
          <a:off x="1478444" y="1420318"/>
          <a:ext cx="1579555" cy="1026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Visual contact, touch, tone of voice important</a:t>
          </a:r>
        </a:p>
      </dsp:txBody>
      <dsp:txXfrm>
        <a:off x="1528564" y="1470438"/>
        <a:ext cx="1479315" cy="926471"/>
      </dsp:txXfrm>
    </dsp:sp>
    <dsp:sp modelId="{21921D47-724C-4F8B-B9FE-149BB17E3258}">
      <dsp:nvSpPr>
        <dsp:cNvPr id="0" name=""/>
        <dsp:cNvSpPr/>
      </dsp:nvSpPr>
      <dsp:spPr>
        <a:xfrm>
          <a:off x="2167901" y="517339"/>
          <a:ext cx="4099477" cy="4099477"/>
        </a:xfrm>
        <a:custGeom>
          <a:avLst/>
          <a:gdLst/>
          <a:ahLst/>
          <a:cxnLst/>
          <a:rect l="0" t="0" r="0" b="0"/>
          <a:pathLst>
            <a:path>
              <a:moveTo>
                <a:pt x="493176" y="716118"/>
              </a:moveTo>
              <a:arcTo wR="2049738" hR="2049738" stAng="13235344" swAng="12106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19354-6DE0-4F2B-BA9B-E6A028BDF56A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Integrative communication between caregiver &amp; child stimulates activation &amp; growth of integrative </a:t>
          </a:r>
          <a:r>
            <a:rPr lang="en-US" sz="1900" kern="1200" dirty="0" err="1"/>
            <a:t>fibres</a:t>
          </a:r>
          <a:r>
            <a:rPr lang="en-US" sz="1900" kern="1200" dirty="0"/>
            <a:t> (</a:t>
          </a:r>
          <a:r>
            <a:rPr lang="en-US" sz="1900" kern="1200" dirty="0" err="1"/>
            <a:t>Schore</a:t>
          </a:r>
          <a:r>
            <a:rPr lang="en-US" sz="1900" kern="1200" dirty="0"/>
            <a:t>, </a:t>
          </a:r>
          <a:r>
            <a:rPr lang="fr-FR" sz="1900" kern="1200" dirty="0"/>
            <a:t>’</a:t>
          </a:r>
          <a:r>
            <a:rPr lang="en-US" sz="1900" kern="1200" dirty="0"/>
            <a:t>94)</a:t>
          </a:r>
          <a:endParaRPr lang="en-GB" sz="1900" kern="1200" dirty="0"/>
        </a:p>
      </dsp:txBody>
      <dsp:txXfrm>
        <a:off x="460905" y="1046"/>
        <a:ext cx="3479899" cy="2087939"/>
      </dsp:txXfrm>
    </dsp:sp>
    <dsp:sp modelId="{923BBCCA-56AE-4F3D-82C3-E5C2A6205906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Brain develops regulatory circuits during 1</a:t>
          </a:r>
          <a:r>
            <a:rPr lang="en-US" sz="1900" kern="1200" baseline="30000"/>
            <a:t>st</a:t>
          </a:r>
          <a:r>
            <a:rPr lang="en-US" sz="1900" kern="1200"/>
            <a:t> five years of life</a:t>
          </a:r>
          <a:endParaRPr lang="en-US" sz="1900" kern="1200" dirty="0"/>
        </a:p>
      </dsp:txBody>
      <dsp:txXfrm>
        <a:off x="4288794" y="1046"/>
        <a:ext cx="3479899" cy="2087939"/>
      </dsp:txXfrm>
    </dsp:sp>
    <dsp:sp modelId="{0E0AAEFE-3148-4F52-84EC-A426AA7B93CD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Integrative </a:t>
          </a:r>
          <a:r>
            <a:rPr lang="en-US" sz="1900" kern="1200" dirty="0" err="1"/>
            <a:t>fibres</a:t>
          </a:r>
          <a:r>
            <a:rPr lang="en-US" sz="1900" kern="1200" dirty="0"/>
            <a:t> enable co-ordination &amp; balance of self-regulation – attention, </a:t>
          </a:r>
          <a:r>
            <a:rPr lang="en-US" sz="1900" kern="1200" dirty="0" err="1"/>
            <a:t>behaviour</a:t>
          </a:r>
          <a:r>
            <a:rPr lang="en-US" sz="1900" kern="1200" dirty="0"/>
            <a:t>, emotion &amp; thinking</a:t>
          </a:r>
          <a:endParaRPr lang="en-GB" sz="1900" kern="1200" dirty="0"/>
        </a:p>
      </dsp:txBody>
      <dsp:txXfrm>
        <a:off x="460905" y="2436975"/>
        <a:ext cx="3479899" cy="2087939"/>
      </dsp:txXfrm>
    </dsp:sp>
    <dsp:sp modelId="{D58C1173-1EC8-456C-AD71-F4AEDF5442B2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dirty="0"/>
            <a:t>Repeated neglect, adversity or abuse can result in underdevelopment of some areas of the brain and in over-sensitivity of others. It can also result in poor integration between brain areas</a:t>
          </a:r>
          <a:endParaRPr lang="en-GB" sz="1900" kern="1200" dirty="0"/>
        </a:p>
      </dsp:txBody>
      <dsp:txXfrm>
        <a:off x="4288794" y="2436975"/>
        <a:ext cx="3479899" cy="2087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7F99F-E77B-42E4-B9A7-1AE8A8E08914}">
      <dsp:nvSpPr>
        <dsp:cNvPr id="0" name=""/>
        <dsp:cNvSpPr/>
      </dsp:nvSpPr>
      <dsp:spPr>
        <a:xfrm>
          <a:off x="1337443" y="769413"/>
          <a:ext cx="5554713" cy="2987134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780A5-8C52-4041-AC5C-36A1D0230BA8}">
      <dsp:nvSpPr>
        <dsp:cNvPr id="0" name=""/>
        <dsp:cNvSpPr/>
      </dsp:nvSpPr>
      <dsp:spPr>
        <a:xfrm>
          <a:off x="4114799" y="1086230"/>
          <a:ext cx="740" cy="23535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092A-C3E8-4083-A9F2-C2580A01EC35}">
      <dsp:nvSpPr>
        <dsp:cNvPr id="0" name=""/>
        <dsp:cNvSpPr/>
      </dsp:nvSpPr>
      <dsp:spPr>
        <a:xfrm>
          <a:off x="1522600" y="995711"/>
          <a:ext cx="2407042" cy="25345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Sensitive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Acceptance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Cooperation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Accessibility</a:t>
          </a:r>
        </a:p>
      </dsp:txBody>
      <dsp:txXfrm>
        <a:off x="1522600" y="995711"/>
        <a:ext cx="2407042" cy="2534538"/>
      </dsp:txXfrm>
    </dsp:sp>
    <dsp:sp modelId="{C0759508-D90E-4404-942D-260B7F1C72FF}">
      <dsp:nvSpPr>
        <dsp:cNvPr id="0" name=""/>
        <dsp:cNvSpPr/>
      </dsp:nvSpPr>
      <dsp:spPr>
        <a:xfrm>
          <a:off x="4299957" y="995711"/>
          <a:ext cx="2407042" cy="25345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Insensitive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Rejection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Interference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Ignoring</a:t>
          </a:r>
        </a:p>
      </dsp:txBody>
      <dsp:txXfrm>
        <a:off x="4299957" y="995711"/>
        <a:ext cx="2407042" cy="2534538"/>
      </dsp:txXfrm>
    </dsp:sp>
    <dsp:sp modelId="{A09B38CA-283B-4C2A-BBF6-F2527159C162}">
      <dsp:nvSpPr>
        <dsp:cNvPr id="0" name=""/>
        <dsp:cNvSpPr/>
      </dsp:nvSpPr>
      <dsp:spPr>
        <a:xfrm rot="16200000">
          <a:off x="-754795" y="1166453"/>
          <a:ext cx="3258692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-614877" y="1538604"/>
        <a:ext cx="2978856" cy="461319"/>
      </dsp:txXfrm>
    </dsp:sp>
    <dsp:sp modelId="{35C9BF39-42B6-40F7-AE1E-43DE05F23DF2}">
      <dsp:nvSpPr>
        <dsp:cNvPr id="0" name=""/>
        <dsp:cNvSpPr/>
      </dsp:nvSpPr>
      <dsp:spPr>
        <a:xfrm rot="5400000">
          <a:off x="5725703" y="2433722"/>
          <a:ext cx="3258692" cy="925785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865621" y="2526037"/>
        <a:ext cx="2978856" cy="4613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3A22E-95A3-4AAC-AFA6-DDC4C8FD5B7F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Sensitive</a:t>
          </a:r>
        </a:p>
      </dsp:txBody>
      <dsp:txXfrm rot="-5400000">
        <a:off x="1" y="437452"/>
        <a:ext cx="867844" cy="371933"/>
      </dsp:txXfrm>
    </dsp:sp>
    <dsp:sp modelId="{A16415FA-194D-4D56-B704-31CFFE1E3EAB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meshes their response to infant’s signals and communication to form a cyclical turn taking pattern of interaction</a:t>
          </a:r>
        </a:p>
      </dsp:txBody>
      <dsp:txXfrm rot="-5400000">
        <a:off x="867845" y="42869"/>
        <a:ext cx="7322416" cy="727177"/>
      </dsp:txXfrm>
    </dsp:sp>
    <dsp:sp modelId="{F15BB1A5-E3BB-433B-A822-EABE0B1104A0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Insensitive</a:t>
          </a:r>
        </a:p>
      </dsp:txBody>
      <dsp:txXfrm rot="-5400000">
        <a:off x="1" y="1530493"/>
        <a:ext cx="867844" cy="371933"/>
      </dsp:txXfrm>
    </dsp:sp>
    <dsp:sp modelId="{D69FA55A-D83A-4D14-8D7E-45340C314174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intervenes in an arbitrary way, these intrusions reflecting their own mood and wishes</a:t>
          </a:r>
        </a:p>
      </dsp:txBody>
      <dsp:txXfrm rot="-5400000">
        <a:off x="867845" y="1135910"/>
        <a:ext cx="7322416" cy="727177"/>
      </dsp:txXfrm>
    </dsp:sp>
    <dsp:sp modelId="{5983D6AA-D5E2-4F25-8562-32D38DA45B2F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Acceptance</a:t>
          </a:r>
        </a:p>
      </dsp:txBody>
      <dsp:txXfrm rot="-5400000">
        <a:off x="1" y="2623534"/>
        <a:ext cx="867844" cy="371933"/>
      </dsp:txXfrm>
    </dsp:sp>
    <dsp:sp modelId="{33BD418A-0FC7-4A44-B6F7-E7BC2B81D33B}">
      <dsp:nvSpPr>
        <dsp:cNvPr id="0" name=""/>
        <dsp:cNvSpPr/>
      </dsp:nvSpPr>
      <dsp:spPr>
        <a:xfrm rot="5400000">
          <a:off x="4145794" y="-1088337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generally accepts the responsibility of child care, demonstrating few examples of irritation with the child. </a:t>
          </a:r>
        </a:p>
      </dsp:txBody>
      <dsp:txXfrm rot="-5400000">
        <a:off x="867845" y="2228951"/>
        <a:ext cx="7322416" cy="727177"/>
      </dsp:txXfrm>
    </dsp:sp>
    <dsp:sp modelId="{F22B88DE-99F6-4939-A5D4-607B4AF25997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Rejection</a:t>
          </a:r>
        </a:p>
      </dsp:txBody>
      <dsp:txXfrm rot="-5400000">
        <a:off x="1" y="3716575"/>
        <a:ext cx="867844" cy="371933"/>
      </dsp:txXfrm>
    </dsp:sp>
    <dsp:sp modelId="{F3219481-C96D-41A1-A3D1-F135B48F559C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Parent has feelings of anger and resentment that eclipse their affection for the child, often finding the child irritating and resorting to punitive control</a:t>
          </a:r>
        </a:p>
      </dsp:txBody>
      <dsp:txXfrm rot="-5400000">
        <a:off x="867845" y="3321992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79AF-4722-42DE-9E00-6155D8D15A97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6134-4B27-4E74-857A-00EE09EA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0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4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0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1ABF25-D42F-4A60-A338-BEA7215A42F2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13/07/2020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8C2DCF7-7ECE-47B0-A502-647093E99383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0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CF79F5-1499-4EA6-A50E-F3F3251A99FD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13/07/2020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C176C3-5512-4AFF-B36F-E9E60F515BD1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6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CA513-0392-45A4-918E-A9624F37B13F}" type="datetimeFigureOut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13/07/2020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E84A12-713E-4D4E-B6B0-C832064E017C}" type="slidenum">
              <a:rPr lang="en-GB">
                <a:solidFill>
                  <a:prstClr val="black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3356992"/>
            <a:ext cx="5832648" cy="1368151"/>
          </a:xfrm>
        </p:spPr>
        <p:txBody>
          <a:bodyPr/>
          <a:lstStyle/>
          <a:p>
            <a:r>
              <a:rPr lang="en-GB" dirty="0"/>
              <a:t>Attachment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6048672" cy="432048"/>
          </a:xfrm>
        </p:spPr>
        <p:txBody>
          <a:bodyPr/>
          <a:lstStyle/>
          <a:p>
            <a:r>
              <a:rPr lang="en-GB" dirty="0"/>
              <a:t>Dr Anne Shortall</a:t>
            </a:r>
          </a:p>
          <a:p>
            <a:r>
              <a:rPr lang="en-GB" dirty="0"/>
              <a:t>Consultant Child and Adolescent Psychiatrist</a:t>
            </a:r>
          </a:p>
          <a:p>
            <a:r>
              <a:rPr lang="en-GB" sz="1600" dirty="0"/>
              <a:t>Updated 2020 by Dr Meenaka Williams and Brendan Hore</a:t>
            </a:r>
          </a:p>
        </p:txBody>
      </p:sp>
      <p:pic>
        <p:nvPicPr>
          <p:cNvPr id="4" name="Picture 2" descr="C:\Users\Louise\AppData\Local\Microsoft\Windows\Temporary Internet Files\Content.IE5\HCMCSD3A\MP900427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37" y="31981"/>
            <a:ext cx="3165231" cy="358632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69" y="2420888"/>
            <a:ext cx="2855141" cy="37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7753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8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217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41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257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6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en-GB" sz="4000" dirty="0"/>
              <a:t>	</a:t>
            </a:r>
            <a:r>
              <a:rPr lang="en-GB" sz="4000" b="1" dirty="0"/>
              <a:t>Theoretical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1600" b="1" dirty="0"/>
              <a:t>Attachment theory (Bowlby 1951,1969,1988)</a:t>
            </a:r>
          </a:p>
          <a:p>
            <a:pPr lvl="1"/>
            <a:r>
              <a:rPr lang="en-US" altLang="en-US" sz="1600" dirty="0"/>
              <a:t>Research and practice have confirmed its position as a most powerful and influential account of social and emotional development.</a:t>
            </a:r>
          </a:p>
          <a:p>
            <a:pPr lvl="1"/>
            <a:r>
              <a:rPr lang="en-US" altLang="en-US" sz="1600" dirty="0"/>
              <a:t>Bowlby asserted:</a:t>
            </a:r>
          </a:p>
          <a:p>
            <a:pPr lvl="2"/>
            <a:r>
              <a:rPr lang="en-US" altLang="en-US" sz="1600" dirty="0"/>
              <a:t>children are biologically prepared to contribute to attachment relationships,</a:t>
            </a:r>
          </a:p>
          <a:p>
            <a:pPr lvl="2"/>
            <a:r>
              <a:rPr lang="en-US" altLang="en-US" sz="1600" dirty="0"/>
              <a:t>a secure emotional base facilitates the development of self-esteem, empathy and independence,</a:t>
            </a:r>
          </a:p>
          <a:p>
            <a:pPr lvl="2"/>
            <a:r>
              <a:rPr lang="en-US" altLang="en-US" sz="1600" dirty="0"/>
              <a:t>attachment behaviours most obviously occur within the relationship between infants and parents between 6 months and 3 years. </a:t>
            </a:r>
          </a:p>
          <a:p>
            <a:pPr lvl="2"/>
            <a:endParaRPr lang="en-US" altLang="en-US" sz="1600" dirty="0"/>
          </a:p>
          <a:p>
            <a:r>
              <a:rPr lang="en-US" altLang="en-US" sz="1600" b="1" dirty="0"/>
              <a:t> Ainsworth et al (1978)</a:t>
            </a:r>
          </a:p>
          <a:p>
            <a:pPr lvl="1"/>
            <a:r>
              <a:rPr lang="en-US" altLang="en-US" sz="1600" dirty="0"/>
              <a:t>Provided scientific evidence to support  Bowlby’s theory</a:t>
            </a:r>
          </a:p>
          <a:p>
            <a:pPr lvl="1"/>
            <a:r>
              <a:rPr lang="en-US" altLang="en-US" sz="1600" dirty="0"/>
              <a:t>Used the </a:t>
            </a:r>
            <a:r>
              <a:rPr lang="en-US" altLang="en-US" sz="1600" i="1" dirty="0"/>
              <a:t>Strange Situation</a:t>
            </a:r>
            <a:r>
              <a:rPr lang="en-US" altLang="en-US" sz="1600" dirty="0"/>
              <a:t> procedure to research child-parent interactions.</a:t>
            </a:r>
          </a:p>
          <a:p>
            <a:pPr lvl="1"/>
            <a:r>
              <a:rPr lang="en-US" altLang="en-US" sz="1600" dirty="0"/>
              <a:t>Identified three patterns of attachment: </a:t>
            </a:r>
            <a:r>
              <a:rPr lang="en-US" altLang="en-US" sz="1600" i="1" dirty="0"/>
              <a:t>insecure-avoidant, insecure-ambivalent</a:t>
            </a:r>
            <a:r>
              <a:rPr lang="en-US" altLang="en-US" sz="1600" dirty="0"/>
              <a:t> and </a:t>
            </a:r>
            <a:r>
              <a:rPr lang="en-US" altLang="en-US" sz="1600" i="1" dirty="0"/>
              <a:t>secure</a:t>
            </a:r>
            <a:r>
              <a:rPr lang="en-US" altLang="en-US" sz="1600" dirty="0"/>
              <a:t>.</a:t>
            </a:r>
          </a:p>
          <a:p>
            <a:pPr lvl="1"/>
            <a:endParaRPr lang="en-US" altLang="en-US" sz="1600" b="1" dirty="0"/>
          </a:p>
          <a:p>
            <a:pPr lvl="1"/>
            <a:endParaRPr lang="en-US" altLang="en-US" sz="16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5469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3200" b="1" dirty="0"/>
              <a:t>Theoretical basis </a:t>
            </a:r>
            <a:r>
              <a:rPr lang="en-GB" sz="3200" b="1" dirty="0" err="1"/>
              <a:t>ctd</a:t>
            </a:r>
            <a:r>
              <a:rPr lang="en-GB" sz="3200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 Main and Solomon ( 1986 and 1990)</a:t>
            </a:r>
          </a:p>
          <a:p>
            <a:pPr lvl="1"/>
            <a:r>
              <a:rPr lang="en-US" altLang="en-US" sz="1800" dirty="0"/>
              <a:t>Used strange  situation test to add further category- disorganized 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b="1" dirty="0"/>
              <a:t>Main and Goldwyn ( 1990) </a:t>
            </a:r>
          </a:p>
          <a:p>
            <a:pPr lvl="1"/>
            <a:r>
              <a:rPr lang="en-US" altLang="en-US" sz="1800" dirty="0"/>
              <a:t>Suggested that parents’ mental representations of their own childhood experiences determine their sensitivity to their child’s attachment needs and influence the quality of their parenting.</a:t>
            </a:r>
          </a:p>
          <a:p>
            <a:pPr lvl="1"/>
            <a:r>
              <a:rPr lang="en-US" altLang="en-US" sz="1800" dirty="0"/>
              <a:t>Developed the Adult Attachment Interview to assess an adult’s attachment experiences, the meaning to the adult of these experiences and their current internal working model.</a:t>
            </a:r>
          </a:p>
          <a:p>
            <a:pPr lvl="1"/>
            <a:r>
              <a:rPr lang="en-US" altLang="en-US" sz="2200" b="1" dirty="0"/>
              <a:t>Crittenden (1985 – present)</a:t>
            </a:r>
          </a:p>
          <a:p>
            <a:pPr lvl="1"/>
            <a:r>
              <a:rPr lang="en-US" altLang="en-US" sz="1800" dirty="0"/>
              <a:t>Also Ainsworth student –alternative model of attachment (Dynamic Maturational Model (DMM) to ABCD model, no disorganization, patterns extend into adulthood, range of assessment tools across the lifespan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750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44537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Strange Situation Test</a:t>
            </a:r>
          </a:p>
        </p:txBody>
      </p:sp>
    </p:spTree>
    <p:extLst>
      <p:ext uri="{BB962C8B-B14F-4D97-AF65-F5344CB8AC3E}">
        <p14:creationId xmlns:p14="http://schemas.microsoft.com/office/powerpoint/2010/main" val="190906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GB" sz="2800" b="1" dirty="0"/>
              <a:t>Categories of attachment behaviour on SST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Ainsworth developed the following categories of attachment: </a:t>
            </a:r>
          </a:p>
          <a:p>
            <a:r>
              <a:rPr lang="en-GB" sz="2400" dirty="0"/>
              <a:t>Rates in non clinical populations</a:t>
            </a:r>
          </a:p>
          <a:p>
            <a:pPr lvl="1"/>
            <a:r>
              <a:rPr lang="en-GB" sz="2000" dirty="0"/>
              <a:t>Secure ( type B) -55-60%</a:t>
            </a:r>
          </a:p>
          <a:p>
            <a:pPr lvl="1"/>
            <a:r>
              <a:rPr lang="en-GB" sz="2000" dirty="0"/>
              <a:t>Insecure –avoidant- ( type A)-20%</a:t>
            </a:r>
          </a:p>
          <a:p>
            <a:pPr lvl="1"/>
            <a:r>
              <a:rPr lang="en-GB" sz="2000" dirty="0"/>
              <a:t>Insecure- ambivalent /anxious ( type C)- 10%</a:t>
            </a:r>
          </a:p>
          <a:p>
            <a:pPr lvl="1"/>
            <a:r>
              <a:rPr lang="en-GB" sz="2000" dirty="0"/>
              <a:t>Disorganized – ( type D)- later added by Main and Solomon -up to 15%</a:t>
            </a:r>
          </a:p>
          <a:p>
            <a:r>
              <a:rPr lang="en-GB" sz="2400" dirty="0"/>
              <a:t>These proportion are remarkable similar across cultures- secure is usually 55%-60% although rates of other types  can vary slightly</a:t>
            </a:r>
          </a:p>
        </p:txBody>
      </p:sp>
    </p:spTree>
    <p:extLst>
      <p:ext uri="{BB962C8B-B14F-4D97-AF65-F5344CB8AC3E}">
        <p14:creationId xmlns:p14="http://schemas.microsoft.com/office/powerpoint/2010/main" val="3258246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+mn-lt"/>
              </a:rPr>
              <a:t>Patterns of Attachment</a:t>
            </a:r>
            <a:endParaRPr lang="en-GB" dirty="0">
              <a:latin typeface="+mn-lt"/>
            </a:endParaRPr>
          </a:p>
        </p:txBody>
      </p:sp>
      <p:pic>
        <p:nvPicPr>
          <p:cNvPr id="4" name="Picture 3" descr="Patterns of Attachment for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/>
          <a:stretch>
            <a:fillRect/>
          </a:stretch>
        </p:blipFill>
        <p:spPr bwMode="auto">
          <a:xfrm>
            <a:off x="3282535" y="381209"/>
            <a:ext cx="5861465" cy="62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1683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2600" dirty="0"/>
              <a:t>Attachment can be classified into patterns of behaviour: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altLang="en-US" sz="2600" dirty="0"/>
          </a:p>
          <a:p>
            <a:pPr marL="849313" lvl="1">
              <a:lnSpc>
                <a:spcPct val="80000"/>
              </a:lnSpc>
              <a:buClr>
                <a:schemeClr val="tx1"/>
              </a:buClr>
            </a:pPr>
            <a:r>
              <a:rPr lang="en-GB" altLang="en-US" sz="2400" dirty="0"/>
              <a:t>Secure attachment pattern</a:t>
            </a:r>
          </a:p>
          <a:p>
            <a:pPr marL="849313" lvl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altLang="en-US" sz="2400" dirty="0"/>
          </a:p>
          <a:p>
            <a:pPr marL="849313" lvl="1">
              <a:lnSpc>
                <a:spcPct val="80000"/>
              </a:lnSpc>
              <a:buClr>
                <a:schemeClr val="tx1"/>
              </a:buClr>
            </a:pPr>
            <a:r>
              <a:rPr lang="en-GB" altLang="en-US" sz="2400" dirty="0"/>
              <a:t>Insecure attachment patterns (3 types)</a:t>
            </a:r>
          </a:p>
          <a:p>
            <a:pPr marL="1268413" lvl="2">
              <a:lnSpc>
                <a:spcPct val="80000"/>
              </a:lnSpc>
              <a:buClr>
                <a:schemeClr val="tx1"/>
              </a:buClr>
            </a:pPr>
            <a:r>
              <a:rPr lang="en-GB" altLang="en-US" dirty="0"/>
              <a:t>Ambivalent</a:t>
            </a:r>
          </a:p>
          <a:p>
            <a:pPr marL="1268413" lvl="2">
              <a:lnSpc>
                <a:spcPct val="80000"/>
              </a:lnSpc>
              <a:buClr>
                <a:schemeClr val="tx1"/>
              </a:buClr>
            </a:pPr>
            <a:r>
              <a:rPr lang="en-GB" altLang="en-US" dirty="0"/>
              <a:t>Avoidant</a:t>
            </a:r>
          </a:p>
          <a:p>
            <a:pPr marL="1268413" lvl="2">
              <a:lnSpc>
                <a:spcPct val="80000"/>
              </a:lnSpc>
              <a:buClr>
                <a:schemeClr val="tx1"/>
              </a:buClr>
            </a:pPr>
            <a:r>
              <a:rPr lang="en-GB" altLang="en-US" dirty="0"/>
              <a:t>Disorganised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5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1239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Secure Attachment</a:t>
            </a:r>
          </a:p>
        </p:txBody>
      </p:sp>
    </p:spTree>
    <p:extLst>
      <p:ext uri="{BB962C8B-B14F-4D97-AF65-F5344CB8AC3E}">
        <p14:creationId xmlns:p14="http://schemas.microsoft.com/office/powerpoint/2010/main" val="214216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4322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Insecure attachment</a:t>
            </a:r>
          </a:p>
        </p:txBody>
      </p:sp>
    </p:spTree>
    <p:extLst>
      <p:ext uri="{BB962C8B-B14F-4D97-AF65-F5344CB8AC3E}">
        <p14:creationId xmlns:p14="http://schemas.microsoft.com/office/powerpoint/2010/main" val="30470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9658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05495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3144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Insecure attachment-ambivalent</a:t>
            </a:r>
          </a:p>
        </p:txBody>
      </p:sp>
    </p:spTree>
    <p:extLst>
      <p:ext uri="{BB962C8B-B14F-4D97-AF65-F5344CB8AC3E}">
        <p14:creationId xmlns:p14="http://schemas.microsoft.com/office/powerpoint/2010/main" val="304666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43867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Disorganised Attachment</a:t>
            </a:r>
          </a:p>
        </p:txBody>
      </p:sp>
    </p:spTree>
    <p:extLst>
      <p:ext uri="{BB962C8B-B14F-4D97-AF65-F5344CB8AC3E}">
        <p14:creationId xmlns:p14="http://schemas.microsoft.com/office/powerpoint/2010/main" val="231809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28011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GB" sz="3200" dirty="0"/>
              <a:t>Features of disordered attachment</a:t>
            </a:r>
          </a:p>
        </p:txBody>
      </p:sp>
    </p:spTree>
    <p:extLst>
      <p:ext uri="{BB962C8B-B14F-4D97-AF65-F5344CB8AC3E}">
        <p14:creationId xmlns:p14="http://schemas.microsoft.com/office/powerpoint/2010/main" val="381550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7816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0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3600" b="1" dirty="0"/>
              <a:t>Disorganized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/>
          <a:lstStyle/>
          <a:p>
            <a:r>
              <a:rPr lang="en-GB" sz="2400" dirty="0"/>
              <a:t>Infants with disorganized attachment on the strange situation  test are more likely to show high levels of aggression in middle childhood</a:t>
            </a:r>
          </a:p>
          <a:p>
            <a:r>
              <a:rPr lang="en-GB" sz="2400" dirty="0"/>
              <a:t>This is likely to be a long lasting trait</a:t>
            </a:r>
          </a:p>
          <a:p>
            <a:r>
              <a:rPr lang="en-GB" sz="2400" dirty="0"/>
              <a:t>Rates of disorganised attachment are much higher in children who are looked after; or where there is a history of abuse/ trauma- possibly as high as 90%</a:t>
            </a:r>
          </a:p>
          <a:p>
            <a:r>
              <a:rPr lang="en-GB" sz="2400" dirty="0"/>
              <a:t>There may  be an overlap between  the concept  of disorganised attachment  and the diagnostic category  of Reactive Attachment Disorder. ( although some dispute that they are the same)</a:t>
            </a:r>
          </a:p>
        </p:txBody>
      </p:sp>
    </p:spTree>
    <p:extLst>
      <p:ext uri="{BB962C8B-B14F-4D97-AF65-F5344CB8AC3E}">
        <p14:creationId xmlns:p14="http://schemas.microsoft.com/office/powerpoint/2010/main" val="328006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8569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Differential diagnosis of attachment difficulties</a:t>
            </a:r>
          </a:p>
        </p:txBody>
      </p:sp>
    </p:spTree>
    <p:extLst>
      <p:ext uri="{BB962C8B-B14F-4D97-AF65-F5344CB8AC3E}">
        <p14:creationId xmlns:p14="http://schemas.microsoft.com/office/powerpoint/2010/main" val="259440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ASD vs Attachment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2951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72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b="1" dirty="0"/>
              <a:t>Assessment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Focused observations of child  and carer. Strange situation test. Adaptations have been developed for slightly older children</a:t>
            </a:r>
          </a:p>
          <a:p>
            <a:r>
              <a:rPr lang="en-US" altLang="en-US" sz="2400" dirty="0"/>
              <a:t>Structured  assessment may be used, e.g. Story Stems, MCAST-play based methods  designed to  access attachment representations</a:t>
            </a:r>
          </a:p>
          <a:p>
            <a:r>
              <a:rPr lang="en-US" altLang="en-US" sz="2400" dirty="0"/>
              <a:t>Structured interviews for older children  (7 upwards ) and adolescents.- e.g. School aged Assessment of Attachment (SAA)</a:t>
            </a:r>
          </a:p>
          <a:p>
            <a:pPr marL="0" indent="0" algn="ctr">
              <a:buNone/>
            </a:pPr>
            <a:r>
              <a:rPr lang="en-US" altLang="en-US" sz="2400" i="1" dirty="0">
                <a:solidFill>
                  <a:srgbClr val="FF0000"/>
                </a:solidFill>
              </a:rPr>
              <a:t>Most of the above are predominately used in research; clinical assessment tends to rely on history taking and general observations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0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b="1" dirty="0"/>
              <a:t>Assessment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Mainly structured  interviews-self report questionnaires also exist</a:t>
            </a:r>
          </a:p>
          <a:p>
            <a:r>
              <a:rPr lang="en-GB" sz="2200" dirty="0"/>
              <a:t>Most  widely used- Adult Attachment Interview  AAI- ( George, Kaplan and Main 1984)</a:t>
            </a:r>
          </a:p>
          <a:p>
            <a:r>
              <a:rPr lang="en-GB" sz="2200" dirty="0"/>
              <a:t>Semi structured interview- lot of research validity both with ABCD and DMM methods</a:t>
            </a:r>
          </a:p>
          <a:p>
            <a:r>
              <a:rPr lang="en-GB" sz="2200" dirty="0"/>
              <a:t>Aims to elicit adult  representations of their attachment experiences.</a:t>
            </a:r>
          </a:p>
          <a:p>
            <a:r>
              <a:rPr lang="en-GB" sz="2200" dirty="0"/>
              <a:t>Interview codes content and coherence of discourse, and underlying information processing </a:t>
            </a:r>
          </a:p>
          <a:p>
            <a:r>
              <a:rPr lang="en-GB" sz="2200" dirty="0"/>
              <a:t>Categories are autonomous; dismissing; preoccupied; unresolved</a:t>
            </a:r>
          </a:p>
        </p:txBody>
      </p:sp>
    </p:spTree>
    <p:extLst>
      <p:ext uri="{BB962C8B-B14F-4D97-AF65-F5344CB8AC3E}">
        <p14:creationId xmlns:p14="http://schemas.microsoft.com/office/powerpoint/2010/main" val="422765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5608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AAI Categories</a:t>
            </a:r>
          </a:p>
        </p:txBody>
      </p:sp>
    </p:spTree>
    <p:extLst>
      <p:ext uri="{BB962C8B-B14F-4D97-AF65-F5344CB8AC3E}">
        <p14:creationId xmlns:p14="http://schemas.microsoft.com/office/powerpoint/2010/main" val="15736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32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10952"/>
          </a:xfrm>
        </p:spPr>
        <p:txBody>
          <a:bodyPr/>
          <a:lstStyle/>
          <a:p>
            <a:pPr algn="l"/>
            <a:r>
              <a:rPr lang="en-GB" sz="2800" b="1" dirty="0"/>
              <a:t>Why should adult psychiatrists care about attachment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367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sz="3200" b="1" dirty="0"/>
              <a:t>Therapeutic interventions for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284"/>
          </a:xfrm>
        </p:spPr>
        <p:txBody>
          <a:bodyPr/>
          <a:lstStyle/>
          <a:p>
            <a:r>
              <a:rPr lang="en-US" altLang="en-US" sz="2800" dirty="0"/>
              <a:t>A range of approaches have been developed.</a:t>
            </a:r>
          </a:p>
          <a:p>
            <a:r>
              <a:rPr lang="en-US" altLang="en-US" sz="2800" dirty="0"/>
              <a:t>None are, or attempt to be, a substitute for good quality care at home. They can only be an extra.</a:t>
            </a:r>
          </a:p>
          <a:p>
            <a:r>
              <a:rPr lang="en-US" altLang="en-US" sz="2800" dirty="0"/>
              <a:t>All professional attachment interventions emphasize the central importance of carers and largely describe therapeutic work with, and through parents, long-term substitute carers or adoptive families.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4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/>
          <a:lstStyle/>
          <a:p>
            <a:r>
              <a:rPr lang="en-GB" sz="2800" b="1" dirty="0"/>
              <a:t>Principles of care giving for children with disrupted attachments: Looked after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165922"/>
          </a:xfrm>
        </p:spPr>
        <p:txBody>
          <a:bodyPr/>
          <a:lstStyle/>
          <a:p>
            <a:r>
              <a:rPr lang="en-GB" altLang="en-US" sz="2800" dirty="0"/>
              <a:t>Information giving</a:t>
            </a:r>
          </a:p>
          <a:p>
            <a:r>
              <a:rPr lang="en-GB" altLang="en-US" sz="2800" dirty="0"/>
              <a:t>Co regulation of emotions</a:t>
            </a:r>
          </a:p>
          <a:p>
            <a:r>
              <a:rPr lang="en-GB" altLang="en-US" sz="2800" dirty="0"/>
              <a:t>Limit setting, discipline with empathy</a:t>
            </a:r>
          </a:p>
          <a:p>
            <a:r>
              <a:rPr lang="en-GB" altLang="en-US" sz="2800" dirty="0"/>
              <a:t>Claiming behaviours</a:t>
            </a:r>
          </a:p>
          <a:p>
            <a:r>
              <a:rPr lang="en-GB" altLang="en-US" sz="2800" dirty="0"/>
              <a:t>Help child build narrative about their experiences</a:t>
            </a:r>
          </a:p>
          <a:p>
            <a:r>
              <a:rPr lang="en-GB" altLang="en-US" sz="2800" dirty="0"/>
              <a:t>Carer coping and self care</a:t>
            </a:r>
            <a:endParaRPr lang="en-US" altLang="en-US" sz="2800" dirty="0"/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16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9552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000" b="1" dirty="0"/>
              <a:t>Care giving for children with disrupted attachments: </a:t>
            </a:r>
            <a:br>
              <a:rPr lang="en-GB" sz="2000" b="1" dirty="0"/>
            </a:br>
            <a:r>
              <a:rPr lang="en-GB" sz="2000" b="1" dirty="0"/>
              <a:t>Looked after children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540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53842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l"/>
            <a:r>
              <a:rPr lang="en-GB" sz="3200" dirty="0"/>
              <a:t>Carer characteristics: </a:t>
            </a:r>
            <a:br>
              <a:rPr lang="en-GB" sz="3200" dirty="0"/>
            </a:br>
            <a:r>
              <a:rPr lang="en-GB" sz="3200" dirty="0"/>
              <a:t>Looked after children</a:t>
            </a:r>
          </a:p>
        </p:txBody>
      </p:sp>
    </p:spTree>
    <p:extLst>
      <p:ext uri="{BB962C8B-B14F-4D97-AF65-F5344CB8AC3E}">
        <p14:creationId xmlns:p14="http://schemas.microsoft.com/office/powerpoint/2010/main" val="135493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6242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Therapeutic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331317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/>
          <a:p>
            <a:r>
              <a:rPr lang="en-GB" dirty="0"/>
              <a:t>	</a:t>
            </a:r>
            <a:r>
              <a:rPr lang="en-GB" b="1" dirty="0"/>
              <a:t>Evidence for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26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Not a lot of clear evidence about therapeutic interventions.</a:t>
            </a:r>
          </a:p>
          <a:p>
            <a:r>
              <a:rPr lang="en-GB" dirty="0"/>
              <a:t>Some evidence to suggest that behavioural based interventions can increase parental sensitivity especially with young children</a:t>
            </a:r>
          </a:p>
          <a:p>
            <a:r>
              <a:rPr lang="en-GB" dirty="0"/>
              <a:t>But harder to address parents' own attachment representations</a:t>
            </a:r>
          </a:p>
          <a:p>
            <a:r>
              <a:rPr lang="en-GB" dirty="0"/>
              <a:t>In older children, a range of CAMHS interventions may be useful for addressing problem areas such as increased arousal, social problem solving, coping  with  frustration, closer family  relationships- but studies do not  generally show a change in attachment status of the child</a:t>
            </a:r>
          </a:p>
          <a:p>
            <a:r>
              <a:rPr lang="en-GB" dirty="0"/>
              <a:t>Studies favour- short term interventions with clear focus.</a:t>
            </a:r>
          </a:p>
        </p:txBody>
      </p:sp>
    </p:spTree>
    <p:extLst>
      <p:ext uri="{BB962C8B-B14F-4D97-AF65-F5344CB8AC3E}">
        <p14:creationId xmlns:p14="http://schemas.microsoft.com/office/powerpoint/2010/main" val="1237815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620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4076888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45048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3733235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883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Changes to Attachment:</a:t>
            </a:r>
            <a:br>
              <a:rPr lang="en-GB" sz="3200" dirty="0"/>
            </a:br>
            <a:r>
              <a:rPr lang="en-GB" sz="3200" dirty="0"/>
              <a:t> ICD 11</a:t>
            </a:r>
          </a:p>
        </p:txBody>
      </p:sp>
    </p:spTree>
    <p:extLst>
      <p:ext uri="{BB962C8B-B14F-4D97-AF65-F5344CB8AC3E}">
        <p14:creationId xmlns:p14="http://schemas.microsoft.com/office/powerpoint/2010/main" val="3399748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biological basis of attachment behaviour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A. The child developing relationships with other children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B. The mother wanting to protect her child from any harm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C. The child seeking proximity to the attachment figure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D. The mother’s instinct to rear children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E. All of the above</a:t>
            </a:r>
          </a:p>
          <a:p>
            <a:pPr marL="400050" lvl="1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1</a:t>
            </a:r>
          </a:p>
        </p:txBody>
      </p:sp>
    </p:spTree>
    <p:extLst>
      <p:ext uri="{BB962C8B-B14F-4D97-AF65-F5344CB8AC3E}">
        <p14:creationId xmlns:p14="http://schemas.microsoft.com/office/powerpoint/2010/main" val="30744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94189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Definitions of attachment</a:t>
            </a:r>
          </a:p>
        </p:txBody>
      </p:sp>
    </p:spTree>
    <p:extLst>
      <p:ext uri="{BB962C8B-B14F-4D97-AF65-F5344CB8AC3E}">
        <p14:creationId xmlns:p14="http://schemas.microsoft.com/office/powerpoint/2010/main" val="322021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37981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800" dirty="0"/>
          </a:p>
          <a:p>
            <a:pPr>
              <a:buFont typeface="+mj-lt"/>
              <a:buAutoNum type="arabicPeriod" startAt="2"/>
            </a:pPr>
            <a:r>
              <a:rPr lang="en-GB" sz="2800" dirty="0"/>
              <a:t>Attachment theory has been developed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A. Freud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B. Bowlby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C. Skinner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D. Piaget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 Klein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sz="8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2</a:t>
            </a:r>
          </a:p>
        </p:txBody>
      </p:sp>
    </p:spTree>
    <p:extLst>
      <p:ext uri="{BB962C8B-B14F-4D97-AF65-F5344CB8AC3E}">
        <p14:creationId xmlns:p14="http://schemas.microsoft.com/office/powerpoint/2010/main" val="2810959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72465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/>
              <a:t>‘Institutional deprivation” occur in the context of which ICD 11 diagnosis?: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A. Generalised anxiety disorder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B. Phobic anxiety disorder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C. PTSD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D. Reactive attachment disorder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 Paranoid personality disorder</a:t>
            </a:r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3</a:t>
            </a:r>
          </a:p>
        </p:txBody>
      </p:sp>
    </p:spTree>
    <p:extLst>
      <p:ext uri="{BB962C8B-B14F-4D97-AF65-F5344CB8AC3E}">
        <p14:creationId xmlns:p14="http://schemas.microsoft.com/office/powerpoint/2010/main" val="757953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9748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400" dirty="0"/>
              <a:t>Select a feature that does NOT form part of Reactive Attachment Disorder (ICD 11) but points towards Pervasive Developmental Disorders: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A. Abnormal pattern of social responsiveness that improves if child is placed in normal rearing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B. Aggressive responses towards their own or other’s distress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C. Restricted, repetitive interests and behaviours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D. Strongly contradictory social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E. None of the above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4</a:t>
            </a:r>
          </a:p>
        </p:txBody>
      </p:sp>
    </p:spTree>
    <p:extLst>
      <p:ext uri="{BB962C8B-B14F-4D97-AF65-F5344CB8AC3E}">
        <p14:creationId xmlns:p14="http://schemas.microsoft.com/office/powerpoint/2010/main" val="223607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775665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GB" sz="2400" dirty="0"/>
              <a:t>Reactive Attachment Disorder of early infancy and childhood (DSM V) and Reactive Attachment Disorder of (ICD 11) share common diagnostic criteria. Which of the following is NOT a diagnostic feature in ICD 11: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A. Developed before age of 5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B. Does not turn to primary caregiver for comfort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C. Does not display security seeking behaviour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D. Does not respond when comfort is offered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E. None of the above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5</a:t>
            </a:r>
          </a:p>
        </p:txBody>
      </p:sp>
    </p:spTree>
    <p:extLst>
      <p:ext uri="{BB962C8B-B14F-4D97-AF65-F5344CB8AC3E}">
        <p14:creationId xmlns:p14="http://schemas.microsoft.com/office/powerpoint/2010/main" val="1836976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825565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400" dirty="0"/>
              <a:t>Which of the following features is NOT part of Disinhibited Social engagement Disorder (ICD11):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A. Approaches adults indiscriminately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B. Exhibits over familiar behaviour with strangers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C. Features develop within first 5 years of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D. Occurs in context of grossly inadequate childcare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E. Abnormal speech development including echolalia</a:t>
            </a: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6</a:t>
            </a:r>
          </a:p>
        </p:txBody>
      </p:sp>
    </p:spTree>
    <p:extLst>
      <p:ext uri="{BB962C8B-B14F-4D97-AF65-F5344CB8AC3E}">
        <p14:creationId xmlns:p14="http://schemas.microsoft.com/office/powerpoint/2010/main" val="220754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6605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/>
              <a:t>Why do we need Attachment?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88018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018870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800" dirty="0"/>
              <a:t>Which of the following cognitive age ranges must a child reach to develop an attachment relationship: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A. 2-5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B. 7-9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C. 2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D. 5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 7 years</a:t>
            </a:r>
          </a:p>
          <a:p>
            <a:pPr marL="457200" lvl="1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7</a:t>
            </a:r>
          </a:p>
        </p:txBody>
      </p:sp>
    </p:spTree>
    <p:extLst>
      <p:ext uri="{BB962C8B-B14F-4D97-AF65-F5344CB8AC3E}">
        <p14:creationId xmlns:p14="http://schemas.microsoft.com/office/powerpoint/2010/main" val="1667708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GB" sz="2800" dirty="0"/>
              <a:t>What is the procedure called that assesses a child’s attachment behaviour: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A. Novel Situation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B. Attachment Assessment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C. Strange Situation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D. Mother - Infant Attachment Battery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E. None of the above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8</a:t>
            </a:r>
          </a:p>
        </p:txBody>
      </p:sp>
    </p:spTree>
    <p:extLst>
      <p:ext uri="{BB962C8B-B14F-4D97-AF65-F5344CB8AC3E}">
        <p14:creationId xmlns:p14="http://schemas.microsoft.com/office/powerpoint/2010/main" val="2671005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177513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GB" dirty="0"/>
              <a:t>Symptoms of Reactive Attachment Disorder have to be present before which 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A. 3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B. 9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C. 18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D. 8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E. 5 years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9</a:t>
            </a:r>
          </a:p>
        </p:txBody>
      </p:sp>
    </p:spTree>
    <p:extLst>
      <p:ext uri="{BB962C8B-B14F-4D97-AF65-F5344CB8AC3E}">
        <p14:creationId xmlns:p14="http://schemas.microsoft.com/office/powerpoint/2010/main" val="3693498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14786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400" dirty="0"/>
              <a:t>The current hypothesis is that Attachment Disorders develop as a result of:</a:t>
            </a:r>
          </a:p>
          <a:p>
            <a:pPr lvl="1"/>
            <a:r>
              <a:rPr lang="en-GB" sz="2000" dirty="0"/>
              <a:t>A. Children having been brought up by a single parent</a:t>
            </a:r>
          </a:p>
          <a:p>
            <a:pPr lvl="1"/>
            <a:r>
              <a:rPr lang="en-GB" sz="2000" dirty="0"/>
              <a:t>B. Children having had limited opportunities to form selected attachments</a:t>
            </a:r>
          </a:p>
          <a:p>
            <a:pPr lvl="1"/>
            <a:r>
              <a:rPr lang="en-GB" sz="2000" dirty="0"/>
              <a:t>C. Children having received a vegetarian diet</a:t>
            </a:r>
          </a:p>
          <a:p>
            <a:pPr lvl="1"/>
            <a:r>
              <a:rPr lang="en-GB" sz="2000" dirty="0"/>
              <a:t>D. Children having intrinsic difficulties in forming secure attachments</a:t>
            </a:r>
          </a:p>
          <a:p>
            <a:pPr lvl="1"/>
            <a:r>
              <a:rPr lang="en-GB" sz="2000" dirty="0"/>
              <a:t>E. Children having a specific gene mutation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MCQ 10</a:t>
            </a:r>
          </a:p>
        </p:txBody>
      </p:sp>
    </p:spTree>
    <p:extLst>
      <p:ext uri="{BB962C8B-B14F-4D97-AF65-F5344CB8AC3E}">
        <p14:creationId xmlns:p14="http://schemas.microsoft.com/office/powerpoint/2010/main" val="4265131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1154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877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Purpose of attachment behaviours</a:t>
            </a:r>
          </a:p>
        </p:txBody>
      </p:sp>
    </p:spTree>
    <p:extLst>
      <p:ext uri="{BB962C8B-B14F-4D97-AF65-F5344CB8AC3E}">
        <p14:creationId xmlns:p14="http://schemas.microsoft.com/office/powerpoint/2010/main" val="304114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04793"/>
              </p:ext>
            </p:extLst>
          </p:nvPr>
        </p:nvGraphicFramePr>
        <p:xfrm>
          <a:off x="251520" y="1196752"/>
          <a:ext cx="8435280" cy="481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dirty="0"/>
              <a:t>What a ‘good enough’ attachment figure does</a:t>
            </a:r>
          </a:p>
        </p:txBody>
      </p:sp>
    </p:spTree>
    <p:extLst>
      <p:ext uri="{BB962C8B-B14F-4D97-AF65-F5344CB8AC3E}">
        <p14:creationId xmlns:p14="http://schemas.microsoft.com/office/powerpoint/2010/main" val="414930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/>
              <a:t>Brain Development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18835" r="23850" b="12813"/>
          <a:stretch/>
        </p:blipFill>
        <p:spPr bwMode="auto">
          <a:xfrm>
            <a:off x="1979712" y="980728"/>
            <a:ext cx="4923829" cy="39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268760"/>
            <a:ext cx="22322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Limbic System –(‘</a:t>
            </a:r>
            <a:r>
              <a:rPr lang="en-GB" b="1" dirty="0"/>
              <a:t>Emotional Brain</a:t>
            </a:r>
            <a:r>
              <a:rPr lang="en-GB" dirty="0"/>
              <a:t>’)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First parts of the brain to mature; intact at birth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Fight/Flight/Freeze (Arousal) Response – cascade response leading to physical reactions)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amygdala</a:t>
            </a:r>
            <a:r>
              <a:rPr lang="en-GB" dirty="0"/>
              <a:t>  stores (pre-verbal) anger and anxiety experiences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117" y="1502688"/>
            <a:ext cx="2736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Prefrontal Cortex          (‘</a:t>
            </a:r>
            <a:r>
              <a:rPr lang="en-GB" b="1" dirty="0"/>
              <a:t>Thinking Brain</a:t>
            </a:r>
            <a:r>
              <a:rPr lang="en-GB" dirty="0"/>
              <a:t>’)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Develops postnatally;  does not mature till toddlerhood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Involved in higher cognitive functions</a:t>
            </a:r>
          </a:p>
          <a:p>
            <a:pPr lvl="1"/>
            <a:r>
              <a:rPr lang="en-GB" dirty="0"/>
              <a:t>(e.g. logical thinking, consequences,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Control centre for managing arousal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Entirely experience dependent; develops within relationships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Need to consider how cognitive ability and neurodevelopmental conditions interact with development trauma.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211960" y="2996952"/>
            <a:ext cx="3384376" cy="2232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0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0333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/>
              <a:t>Neural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996372088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3166</Words>
  <Application>Microsoft Office PowerPoint</Application>
  <PresentationFormat>On-screen Show (4:3)</PresentationFormat>
  <Paragraphs>390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Psychiatry Recruitment PP</vt:lpstr>
      <vt:lpstr>Attachment</vt:lpstr>
      <vt:lpstr>Learning Outcomes</vt:lpstr>
      <vt:lpstr>Why should adult psychiatrists care about attachment</vt:lpstr>
      <vt:lpstr>Definitions of attachment</vt:lpstr>
      <vt:lpstr>Why do we need Attachment?</vt:lpstr>
      <vt:lpstr>Purpose of attachment behaviours</vt:lpstr>
      <vt:lpstr>What a ‘good enough’ attachment figure does</vt:lpstr>
      <vt:lpstr>Brain Development </vt:lpstr>
      <vt:lpstr>Neural Integration</vt:lpstr>
      <vt:lpstr>PowerPoint Presentation</vt:lpstr>
      <vt:lpstr>PowerPoint Presentation</vt:lpstr>
      <vt:lpstr>PowerPoint Presentation</vt:lpstr>
      <vt:lpstr> Theoretical basis</vt:lpstr>
      <vt:lpstr> Theoretical basis ctd…</vt:lpstr>
      <vt:lpstr>Strange Situation Test</vt:lpstr>
      <vt:lpstr>Categories of attachment behaviour on SST</vt:lpstr>
      <vt:lpstr>Patterns of Attachment</vt:lpstr>
      <vt:lpstr>Secure Attachment</vt:lpstr>
      <vt:lpstr>Insecure attachment</vt:lpstr>
      <vt:lpstr>Insecure attachment-ambivalent</vt:lpstr>
      <vt:lpstr>Disorganised Attachment</vt:lpstr>
      <vt:lpstr>Features of disordered attachment</vt:lpstr>
      <vt:lpstr>PowerPoint Presentation</vt:lpstr>
      <vt:lpstr> Disorganized attachment</vt:lpstr>
      <vt:lpstr>Differential diagnosis of attachment difficulties</vt:lpstr>
      <vt:lpstr>ASD vs Attachment</vt:lpstr>
      <vt:lpstr> Assessment in children</vt:lpstr>
      <vt:lpstr> Assessment in adults</vt:lpstr>
      <vt:lpstr>AAI Categories</vt:lpstr>
      <vt:lpstr> Therapeutic interventions for children</vt:lpstr>
      <vt:lpstr>Principles of care giving for children with disrupted attachments: Looked after children</vt:lpstr>
      <vt:lpstr>Care giving for children with disrupted attachments:  Looked after children</vt:lpstr>
      <vt:lpstr>Carer characteristics:  Looked after children</vt:lpstr>
      <vt:lpstr>Therapeutic Interventions</vt:lpstr>
      <vt:lpstr> Evidence for interventions</vt:lpstr>
      <vt:lpstr>Prognosis</vt:lpstr>
      <vt:lpstr>Prognosis</vt:lpstr>
      <vt:lpstr>Changes to Attachment:  ICD 11</vt:lpstr>
      <vt:lpstr>MCQ 1</vt:lpstr>
      <vt:lpstr>Answer</vt:lpstr>
      <vt:lpstr>MCQ 2</vt:lpstr>
      <vt:lpstr>Answer</vt:lpstr>
      <vt:lpstr>MCQ 3</vt:lpstr>
      <vt:lpstr>Answer</vt:lpstr>
      <vt:lpstr>MCQ 4</vt:lpstr>
      <vt:lpstr>Answer</vt:lpstr>
      <vt:lpstr>MCQ 5</vt:lpstr>
      <vt:lpstr>Answer</vt:lpstr>
      <vt:lpstr>MCQ 6</vt:lpstr>
      <vt:lpstr>Answer</vt:lpstr>
      <vt:lpstr>MCQ 7</vt:lpstr>
      <vt:lpstr>Answer</vt:lpstr>
      <vt:lpstr>MCQ 8</vt:lpstr>
      <vt:lpstr>Answer</vt:lpstr>
      <vt:lpstr>MCQ 9</vt:lpstr>
      <vt:lpstr>Answer</vt:lpstr>
      <vt:lpstr>MCQ 10</vt:lpstr>
      <vt:lpstr>Answer</vt:lpstr>
    </vt:vector>
  </TitlesOfParts>
  <Company>Central Manchester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Aslam Neelo (RW3) CMFT Manchester</dc:creator>
  <cp:lastModifiedBy>Helen McEnerney</cp:lastModifiedBy>
  <cp:revision>56</cp:revision>
  <dcterms:created xsi:type="dcterms:W3CDTF">2016-06-28T15:48:54Z</dcterms:created>
  <dcterms:modified xsi:type="dcterms:W3CDTF">2020-07-13T09:40:14Z</dcterms:modified>
</cp:coreProperties>
</file>